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98" r:id="rId3"/>
    <p:sldId id="312" r:id="rId4"/>
    <p:sldId id="314" r:id="rId5"/>
    <p:sldId id="299" r:id="rId6"/>
    <p:sldId id="263" r:id="rId7"/>
    <p:sldId id="303" r:id="rId8"/>
    <p:sldId id="302" r:id="rId9"/>
    <p:sldId id="304" r:id="rId10"/>
    <p:sldId id="300" r:id="rId11"/>
    <p:sldId id="297" r:id="rId12"/>
    <p:sldId id="305" r:id="rId13"/>
    <p:sldId id="311" r:id="rId14"/>
    <p:sldId id="306" r:id="rId15"/>
    <p:sldId id="308" r:id="rId16"/>
    <p:sldId id="307" r:id="rId17"/>
    <p:sldId id="309" r:id="rId18"/>
    <p:sldId id="31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/>
      <dgm:t>
        <a:bodyPr/>
        <a:lstStyle/>
        <a:p>
          <a:r>
            <a:rPr lang="zh-CN" altLang="en-US" dirty="0"/>
            <a:t>架构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/>
      <dgm:t>
        <a:bodyPr/>
        <a:lstStyle/>
        <a:p>
          <a:r>
            <a:rPr lang="zh-CN" altLang="en-US" dirty="0"/>
            <a:t>开发</a:t>
          </a:r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3"/>
      <dgm:spPr/>
    </dgm:pt>
    <dgm:pt modelId="{32C1F4A0-E7A6-4E15-9ABD-92375A2A7C81}" type="pres">
      <dgm:prSet presAssocID="{0D466CEB-1684-4721-AC80-79195080D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3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3"/>
      <dgm:spPr/>
    </dgm:pt>
    <dgm:pt modelId="{FF6F1477-D7FF-46C5-834E-270B34837D9F}" type="pres">
      <dgm:prSet presAssocID="{DB069124-99C3-472E-AFCE-39C915945F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3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3"/>
      <dgm:spPr/>
    </dgm:pt>
    <dgm:pt modelId="{A0B88A0F-580B-4DEE-BE91-DF4BD978D3E7}" type="pres">
      <dgm:prSet presAssocID="{EC71C632-67A4-4A53-A0E3-A6FED2B09A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A544AA-FC2D-45BE-981A-D7D0C24221C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E029BB-0381-4959-A6BB-9DD088EEF7C6}">
      <dgm:prSet phldrT="[文本]"/>
      <dgm:spPr/>
      <dgm:t>
        <a:bodyPr/>
        <a:lstStyle/>
        <a:p>
          <a:r>
            <a:rPr lang="zh-CN" altLang="en-US" dirty="0"/>
            <a:t>新增或者使用现有的联动动作服务（</a:t>
          </a:r>
          <a:r>
            <a:rPr lang="en-US" altLang="zh-CN" dirty="0"/>
            <a:t>Restful API</a:t>
          </a:r>
          <a:r>
            <a:rPr lang="zh-CN" altLang="en-US" dirty="0"/>
            <a:t>）</a:t>
          </a:r>
        </a:p>
      </dgm:t>
    </dgm:pt>
    <dgm:pt modelId="{18833596-6FE6-4FDD-A727-DDC2DBD08431}" type="parTrans" cxnId="{068172DE-2E51-4363-92D6-E1E6B15C6D62}">
      <dgm:prSet/>
      <dgm:spPr/>
      <dgm:t>
        <a:bodyPr/>
        <a:lstStyle/>
        <a:p>
          <a:endParaRPr lang="zh-CN" altLang="en-US"/>
        </a:p>
      </dgm:t>
    </dgm:pt>
    <dgm:pt modelId="{2C112F5C-E7C0-423D-AE02-1AC10ADE3319}" type="sibTrans" cxnId="{068172DE-2E51-4363-92D6-E1E6B15C6D62}">
      <dgm:prSet/>
      <dgm:spPr/>
      <dgm:t>
        <a:bodyPr/>
        <a:lstStyle/>
        <a:p>
          <a:endParaRPr lang="zh-CN" altLang="en-US"/>
        </a:p>
      </dgm:t>
    </dgm:pt>
    <dgm:pt modelId="{97695D28-A5F1-42C9-A368-EC3C7C7CF79E}">
      <dgm:prSet phldrT="[文本]"/>
      <dgm:spPr/>
      <dgm:t>
        <a:bodyPr/>
        <a:lstStyle/>
        <a:p>
          <a:r>
            <a:rPr lang="zh-CN" altLang="en-US" dirty="0"/>
            <a:t>新增联动动作适配</a:t>
          </a:r>
          <a:r>
            <a:rPr lang="en-US" altLang="zh-CN" dirty="0"/>
            <a:t>——NIFI processor</a:t>
          </a:r>
          <a:endParaRPr lang="zh-CN" altLang="en-US" dirty="0"/>
        </a:p>
      </dgm:t>
    </dgm:pt>
    <dgm:pt modelId="{3C3F3179-84C2-42B8-B36D-A13335FEA5A2}" type="parTrans" cxnId="{5BFE1AE2-A8B0-4C33-9945-A48225B38E83}">
      <dgm:prSet/>
      <dgm:spPr/>
      <dgm:t>
        <a:bodyPr/>
        <a:lstStyle/>
        <a:p>
          <a:endParaRPr lang="zh-CN" altLang="en-US"/>
        </a:p>
      </dgm:t>
    </dgm:pt>
    <dgm:pt modelId="{E9583B0E-E69B-4767-B4D7-30DBCC2148FA}" type="sibTrans" cxnId="{5BFE1AE2-A8B0-4C33-9945-A48225B38E83}">
      <dgm:prSet/>
      <dgm:spPr/>
      <dgm:t>
        <a:bodyPr/>
        <a:lstStyle/>
        <a:p>
          <a:endParaRPr lang="zh-CN" altLang="en-US"/>
        </a:p>
      </dgm:t>
    </dgm:pt>
    <dgm:pt modelId="{1513D636-6848-48EE-B225-38BDD99B4898}">
      <dgm:prSet phldrT="[文本]"/>
      <dgm:spPr/>
      <dgm:t>
        <a:bodyPr/>
        <a:lstStyle/>
        <a:p>
          <a:r>
            <a:rPr lang="zh-CN" altLang="en-US" dirty="0"/>
            <a:t>配置</a:t>
          </a:r>
          <a:r>
            <a:rPr lang="en-US" altLang="zh-CN" dirty="0"/>
            <a:t>drools</a:t>
          </a:r>
          <a:r>
            <a:rPr lang="zh-CN" altLang="en-US" dirty="0"/>
            <a:t>动作</a:t>
          </a:r>
          <a:r>
            <a:rPr lang="en-US" altLang="zh-CN" dirty="0"/>
            <a:t>-&gt;Kafka topic</a:t>
          </a:r>
          <a:r>
            <a:rPr lang="zh-CN" altLang="en-US" dirty="0"/>
            <a:t>对应关系</a:t>
          </a:r>
          <a:r>
            <a:rPr lang="en-US" altLang="zh-CN" dirty="0"/>
            <a:t>——NIFI processor</a:t>
          </a:r>
          <a:endParaRPr lang="zh-CN" altLang="en-US" dirty="0"/>
        </a:p>
      </dgm:t>
    </dgm:pt>
    <dgm:pt modelId="{937CC56E-0707-41DB-807B-91AF4B84B47E}" type="parTrans" cxnId="{511B4267-BE92-46DA-8D6F-33C0E1E4D853}">
      <dgm:prSet/>
      <dgm:spPr/>
      <dgm:t>
        <a:bodyPr/>
        <a:lstStyle/>
        <a:p>
          <a:endParaRPr lang="zh-CN" altLang="en-US"/>
        </a:p>
      </dgm:t>
    </dgm:pt>
    <dgm:pt modelId="{12998F7E-2DD0-4A19-8E37-1CA9DF4B5C6A}" type="sibTrans" cxnId="{511B4267-BE92-46DA-8D6F-33C0E1E4D853}">
      <dgm:prSet/>
      <dgm:spPr/>
      <dgm:t>
        <a:bodyPr/>
        <a:lstStyle/>
        <a:p>
          <a:endParaRPr lang="zh-CN" altLang="en-US"/>
        </a:p>
      </dgm:t>
    </dgm:pt>
    <dgm:pt modelId="{06827F49-6A61-45DB-AD1D-A3A128928D7F}" type="pres">
      <dgm:prSet presAssocID="{53A544AA-FC2D-45BE-981A-D7D0C24221CE}" presName="outerComposite" presStyleCnt="0">
        <dgm:presLayoutVars>
          <dgm:chMax val="5"/>
          <dgm:dir/>
          <dgm:resizeHandles val="exact"/>
        </dgm:presLayoutVars>
      </dgm:prSet>
      <dgm:spPr/>
    </dgm:pt>
    <dgm:pt modelId="{9EFCF572-C53B-461C-A4F0-CA90AF9AD4B7}" type="pres">
      <dgm:prSet presAssocID="{53A544AA-FC2D-45BE-981A-D7D0C24221CE}" presName="dummyMaxCanvas" presStyleCnt="0">
        <dgm:presLayoutVars/>
      </dgm:prSet>
      <dgm:spPr/>
    </dgm:pt>
    <dgm:pt modelId="{06E69C32-D795-4122-95B6-DAAD701EB254}" type="pres">
      <dgm:prSet presAssocID="{53A544AA-FC2D-45BE-981A-D7D0C24221CE}" presName="ThreeNodes_1" presStyleLbl="node1" presStyleIdx="0" presStyleCnt="3">
        <dgm:presLayoutVars>
          <dgm:bulletEnabled val="1"/>
        </dgm:presLayoutVars>
      </dgm:prSet>
      <dgm:spPr/>
    </dgm:pt>
    <dgm:pt modelId="{326F752B-A253-4DAA-BE26-974B2158EE65}" type="pres">
      <dgm:prSet presAssocID="{53A544AA-FC2D-45BE-981A-D7D0C24221CE}" presName="ThreeNodes_2" presStyleLbl="node1" presStyleIdx="1" presStyleCnt="3">
        <dgm:presLayoutVars>
          <dgm:bulletEnabled val="1"/>
        </dgm:presLayoutVars>
      </dgm:prSet>
      <dgm:spPr/>
    </dgm:pt>
    <dgm:pt modelId="{777F21B1-8AB1-4559-82D6-DD11F02DD111}" type="pres">
      <dgm:prSet presAssocID="{53A544AA-FC2D-45BE-981A-D7D0C24221CE}" presName="ThreeNodes_3" presStyleLbl="node1" presStyleIdx="2" presStyleCnt="3">
        <dgm:presLayoutVars>
          <dgm:bulletEnabled val="1"/>
        </dgm:presLayoutVars>
      </dgm:prSet>
      <dgm:spPr/>
    </dgm:pt>
    <dgm:pt modelId="{485073C8-AE62-42C8-A22F-A8BF0BA46EBD}" type="pres">
      <dgm:prSet presAssocID="{53A544AA-FC2D-45BE-981A-D7D0C24221CE}" presName="ThreeConn_1-2" presStyleLbl="fgAccFollowNode1" presStyleIdx="0" presStyleCnt="2">
        <dgm:presLayoutVars>
          <dgm:bulletEnabled val="1"/>
        </dgm:presLayoutVars>
      </dgm:prSet>
      <dgm:spPr/>
    </dgm:pt>
    <dgm:pt modelId="{C436DE59-19BB-4F52-B99E-4A6BF5A99E14}" type="pres">
      <dgm:prSet presAssocID="{53A544AA-FC2D-45BE-981A-D7D0C24221CE}" presName="ThreeConn_2-3" presStyleLbl="fgAccFollowNode1" presStyleIdx="1" presStyleCnt="2">
        <dgm:presLayoutVars>
          <dgm:bulletEnabled val="1"/>
        </dgm:presLayoutVars>
      </dgm:prSet>
      <dgm:spPr/>
    </dgm:pt>
    <dgm:pt modelId="{E0091345-BCB6-4C89-A09A-8524B479C9BC}" type="pres">
      <dgm:prSet presAssocID="{53A544AA-FC2D-45BE-981A-D7D0C24221CE}" presName="ThreeNodes_1_text" presStyleLbl="node1" presStyleIdx="2" presStyleCnt="3">
        <dgm:presLayoutVars>
          <dgm:bulletEnabled val="1"/>
        </dgm:presLayoutVars>
      </dgm:prSet>
      <dgm:spPr/>
    </dgm:pt>
    <dgm:pt modelId="{F2056AA7-8391-4697-B836-2C16C5C0AE1E}" type="pres">
      <dgm:prSet presAssocID="{53A544AA-FC2D-45BE-981A-D7D0C24221CE}" presName="ThreeNodes_2_text" presStyleLbl="node1" presStyleIdx="2" presStyleCnt="3">
        <dgm:presLayoutVars>
          <dgm:bulletEnabled val="1"/>
        </dgm:presLayoutVars>
      </dgm:prSet>
      <dgm:spPr/>
    </dgm:pt>
    <dgm:pt modelId="{39542931-DE42-4B0F-8886-5BB8E30E9AC8}" type="pres">
      <dgm:prSet presAssocID="{53A544AA-FC2D-45BE-981A-D7D0C24221C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53B3E8-3988-422C-B07B-88A814F281E4}" type="presOf" srcId="{97695D28-A5F1-42C9-A368-EC3C7C7CF79E}" destId="{F2056AA7-8391-4697-B836-2C16C5C0AE1E}" srcOrd="1" destOrd="0" presId="urn:microsoft.com/office/officeart/2005/8/layout/vProcess5"/>
    <dgm:cxn modelId="{46B2CBD9-D8BF-41F2-AAE2-15A578CE38DC}" type="presOf" srcId="{68E029BB-0381-4959-A6BB-9DD088EEF7C6}" destId="{E0091345-BCB6-4C89-A09A-8524B479C9BC}" srcOrd="1" destOrd="0" presId="urn:microsoft.com/office/officeart/2005/8/layout/vProcess5"/>
    <dgm:cxn modelId="{691E4608-48BA-4D44-8328-352D1165CBDD}" type="presOf" srcId="{97695D28-A5F1-42C9-A368-EC3C7C7CF79E}" destId="{326F752B-A253-4DAA-BE26-974B2158EE65}" srcOrd="0" destOrd="0" presId="urn:microsoft.com/office/officeart/2005/8/layout/vProcess5"/>
    <dgm:cxn modelId="{A6CA7451-97BD-4C97-83C2-D207D9A6DB79}" type="presOf" srcId="{53A544AA-FC2D-45BE-981A-D7D0C24221CE}" destId="{06827F49-6A61-45DB-AD1D-A3A128928D7F}" srcOrd="0" destOrd="0" presId="urn:microsoft.com/office/officeart/2005/8/layout/vProcess5"/>
    <dgm:cxn modelId="{7E4F10E3-D0A3-4239-A364-C4C4C3DBB042}" type="presOf" srcId="{1513D636-6848-48EE-B225-38BDD99B4898}" destId="{39542931-DE42-4B0F-8886-5BB8E30E9AC8}" srcOrd="1" destOrd="0" presId="urn:microsoft.com/office/officeart/2005/8/layout/vProcess5"/>
    <dgm:cxn modelId="{2DD3EE3B-CE41-430B-9D35-9441FEDEF41F}" type="presOf" srcId="{1513D636-6848-48EE-B225-38BDD99B4898}" destId="{777F21B1-8AB1-4559-82D6-DD11F02DD111}" srcOrd="0" destOrd="0" presId="urn:microsoft.com/office/officeart/2005/8/layout/vProcess5"/>
    <dgm:cxn modelId="{4ED340EA-7243-4AA8-9AE0-FFE2A6786B0E}" type="presOf" srcId="{68E029BB-0381-4959-A6BB-9DD088EEF7C6}" destId="{06E69C32-D795-4122-95B6-DAAD701EB254}" srcOrd="0" destOrd="0" presId="urn:microsoft.com/office/officeart/2005/8/layout/vProcess5"/>
    <dgm:cxn modelId="{5BFE1AE2-A8B0-4C33-9945-A48225B38E83}" srcId="{53A544AA-FC2D-45BE-981A-D7D0C24221CE}" destId="{97695D28-A5F1-42C9-A368-EC3C7C7CF79E}" srcOrd="1" destOrd="0" parTransId="{3C3F3179-84C2-42B8-B36D-A13335FEA5A2}" sibTransId="{E9583B0E-E69B-4767-B4D7-30DBCC2148FA}"/>
    <dgm:cxn modelId="{068172DE-2E51-4363-92D6-E1E6B15C6D62}" srcId="{53A544AA-FC2D-45BE-981A-D7D0C24221CE}" destId="{68E029BB-0381-4959-A6BB-9DD088EEF7C6}" srcOrd="0" destOrd="0" parTransId="{18833596-6FE6-4FDD-A727-DDC2DBD08431}" sibTransId="{2C112F5C-E7C0-423D-AE02-1AC10ADE3319}"/>
    <dgm:cxn modelId="{511B4267-BE92-46DA-8D6F-33C0E1E4D853}" srcId="{53A544AA-FC2D-45BE-981A-D7D0C24221CE}" destId="{1513D636-6848-48EE-B225-38BDD99B4898}" srcOrd="2" destOrd="0" parTransId="{937CC56E-0707-41DB-807B-91AF4B84B47E}" sibTransId="{12998F7E-2DD0-4A19-8E37-1CA9DF4B5C6A}"/>
    <dgm:cxn modelId="{EE2600EF-BEB3-4105-AC11-50BF46195E2D}" type="presOf" srcId="{E9583B0E-E69B-4767-B4D7-30DBCC2148FA}" destId="{C436DE59-19BB-4F52-B99E-4A6BF5A99E14}" srcOrd="0" destOrd="0" presId="urn:microsoft.com/office/officeart/2005/8/layout/vProcess5"/>
    <dgm:cxn modelId="{3A3855E7-BC70-477A-89F7-07F13A0B79C1}" type="presOf" srcId="{2C112F5C-E7C0-423D-AE02-1AC10ADE3319}" destId="{485073C8-AE62-42C8-A22F-A8BF0BA46EBD}" srcOrd="0" destOrd="0" presId="urn:microsoft.com/office/officeart/2005/8/layout/vProcess5"/>
    <dgm:cxn modelId="{A0A95814-B719-48CC-A87D-6CA8E694139C}" type="presParOf" srcId="{06827F49-6A61-45DB-AD1D-A3A128928D7F}" destId="{9EFCF572-C53B-461C-A4F0-CA90AF9AD4B7}" srcOrd="0" destOrd="0" presId="urn:microsoft.com/office/officeart/2005/8/layout/vProcess5"/>
    <dgm:cxn modelId="{DB6BD7AE-58FB-4112-B3F7-0E14D5828BDA}" type="presParOf" srcId="{06827F49-6A61-45DB-AD1D-A3A128928D7F}" destId="{06E69C32-D795-4122-95B6-DAAD701EB254}" srcOrd="1" destOrd="0" presId="urn:microsoft.com/office/officeart/2005/8/layout/vProcess5"/>
    <dgm:cxn modelId="{3004E962-980E-4126-94D5-E316D7C0FE41}" type="presParOf" srcId="{06827F49-6A61-45DB-AD1D-A3A128928D7F}" destId="{326F752B-A253-4DAA-BE26-974B2158EE65}" srcOrd="2" destOrd="0" presId="urn:microsoft.com/office/officeart/2005/8/layout/vProcess5"/>
    <dgm:cxn modelId="{C33FD155-6C20-4986-9BD3-E4CC0F784550}" type="presParOf" srcId="{06827F49-6A61-45DB-AD1D-A3A128928D7F}" destId="{777F21B1-8AB1-4559-82D6-DD11F02DD111}" srcOrd="3" destOrd="0" presId="urn:microsoft.com/office/officeart/2005/8/layout/vProcess5"/>
    <dgm:cxn modelId="{1594115D-1BDA-4169-8CEC-CEB5790A54CC}" type="presParOf" srcId="{06827F49-6A61-45DB-AD1D-A3A128928D7F}" destId="{485073C8-AE62-42C8-A22F-A8BF0BA46EBD}" srcOrd="4" destOrd="0" presId="urn:microsoft.com/office/officeart/2005/8/layout/vProcess5"/>
    <dgm:cxn modelId="{CB15659B-F5AF-433C-8EB5-8B88C10D30F0}" type="presParOf" srcId="{06827F49-6A61-45DB-AD1D-A3A128928D7F}" destId="{C436DE59-19BB-4F52-B99E-4A6BF5A99E14}" srcOrd="5" destOrd="0" presId="urn:microsoft.com/office/officeart/2005/8/layout/vProcess5"/>
    <dgm:cxn modelId="{DBE422DF-824F-4D19-A4E3-FCD5605BB9E2}" type="presParOf" srcId="{06827F49-6A61-45DB-AD1D-A3A128928D7F}" destId="{E0091345-BCB6-4C89-A09A-8524B479C9BC}" srcOrd="6" destOrd="0" presId="urn:microsoft.com/office/officeart/2005/8/layout/vProcess5"/>
    <dgm:cxn modelId="{BA2F4ACC-7676-4860-88DF-13626C499289}" type="presParOf" srcId="{06827F49-6A61-45DB-AD1D-A3A128928D7F}" destId="{F2056AA7-8391-4697-B836-2C16C5C0AE1E}" srcOrd="7" destOrd="0" presId="urn:microsoft.com/office/officeart/2005/8/layout/vProcess5"/>
    <dgm:cxn modelId="{6E6E268E-9710-433B-8AF0-E87DBFEB792A}" type="presParOf" srcId="{06827F49-6A61-45DB-AD1D-A3A128928D7F}" destId="{39542931-DE42-4B0F-8886-5BB8E30E9A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B54BF-52CD-40C0-918E-A2716E79ED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5EC571-FCD5-4C99-9A79-FC6DB794223C}">
      <dgm:prSet phldrT="[文本]"/>
      <dgm:spPr/>
      <dgm:t>
        <a:bodyPr/>
        <a:lstStyle/>
        <a:p>
          <a:r>
            <a:rPr lang="zh-CN" altLang="en-US" dirty="0"/>
            <a:t>多系统联动</a:t>
          </a:r>
        </a:p>
      </dgm:t>
    </dgm:pt>
    <dgm:pt modelId="{BE88A619-B26F-47EF-AF4A-36B7A6254237}" type="parTrans" cxnId="{06A4D702-DDF8-4DF6-9870-49EF97D338EA}">
      <dgm:prSet/>
      <dgm:spPr/>
      <dgm:t>
        <a:bodyPr/>
        <a:lstStyle/>
        <a:p>
          <a:endParaRPr lang="zh-CN" altLang="en-US"/>
        </a:p>
      </dgm:t>
    </dgm:pt>
    <dgm:pt modelId="{95EA65B5-F3EC-4BAA-A40F-D3DE466C0366}" type="sibTrans" cxnId="{06A4D702-DDF8-4DF6-9870-49EF97D338EA}">
      <dgm:prSet/>
      <dgm:spPr/>
      <dgm:t>
        <a:bodyPr/>
        <a:lstStyle/>
        <a:p>
          <a:endParaRPr lang="zh-CN" altLang="en-US"/>
        </a:p>
      </dgm:t>
    </dgm:pt>
    <dgm:pt modelId="{80F9EEB2-249E-4456-93AA-E8CCBC247230}">
      <dgm:prSet phldrT="[文本]"/>
      <dgm:spPr/>
      <dgm:t>
        <a:bodyPr/>
        <a:lstStyle/>
        <a:p>
          <a:r>
            <a:rPr lang="zh-CN" altLang="en-US" dirty="0"/>
            <a:t>解决多系统相互隔离</a:t>
          </a:r>
        </a:p>
      </dgm:t>
    </dgm:pt>
    <dgm:pt modelId="{A0AECF72-CD50-497A-ADD0-706BCBC310A2}" type="parTrans" cxnId="{1270554B-5B07-4D4B-9310-00F8125E42EC}">
      <dgm:prSet/>
      <dgm:spPr/>
      <dgm:t>
        <a:bodyPr/>
        <a:lstStyle/>
        <a:p>
          <a:endParaRPr lang="zh-CN" altLang="en-US"/>
        </a:p>
      </dgm:t>
    </dgm:pt>
    <dgm:pt modelId="{D4E71028-AB40-4F03-8F3B-BEEB11C4E435}" type="sibTrans" cxnId="{1270554B-5B07-4D4B-9310-00F8125E42EC}">
      <dgm:prSet/>
      <dgm:spPr/>
      <dgm:t>
        <a:bodyPr/>
        <a:lstStyle/>
        <a:p>
          <a:endParaRPr lang="zh-CN" altLang="en-US"/>
        </a:p>
      </dgm:t>
    </dgm:pt>
    <dgm:pt modelId="{277FA860-6A03-43BA-B4B8-02F4059DC1FF}">
      <dgm:prSet phldrT="[文本]"/>
      <dgm:spPr/>
      <dgm:t>
        <a:bodyPr/>
        <a:lstStyle/>
        <a:p>
          <a:r>
            <a:rPr lang="zh-CN" altLang="en-US" dirty="0"/>
            <a:t>搭建系统间联动的桥梁</a:t>
          </a:r>
        </a:p>
      </dgm:t>
    </dgm:pt>
    <dgm:pt modelId="{DD1239E6-4302-4B63-924B-1B34FD40E604}" type="parTrans" cxnId="{4176FE46-0F5A-4585-B8D0-8E1A6B23BF4F}">
      <dgm:prSet/>
      <dgm:spPr/>
      <dgm:t>
        <a:bodyPr/>
        <a:lstStyle/>
        <a:p>
          <a:endParaRPr lang="zh-CN" altLang="en-US"/>
        </a:p>
      </dgm:t>
    </dgm:pt>
    <dgm:pt modelId="{79279FCF-035A-455B-BB46-A5B1B0AE0DE3}" type="sibTrans" cxnId="{4176FE46-0F5A-4585-B8D0-8E1A6B23BF4F}">
      <dgm:prSet/>
      <dgm:spPr/>
      <dgm:t>
        <a:bodyPr/>
        <a:lstStyle/>
        <a:p>
          <a:endParaRPr lang="zh-CN" altLang="en-US"/>
        </a:p>
      </dgm:t>
    </dgm:pt>
    <dgm:pt modelId="{C3AF7228-11E2-4EFB-814C-F60901EC7A4C}">
      <dgm:prSet phldrT="[文本]"/>
      <dgm:spPr/>
      <dgm:t>
        <a:bodyPr/>
        <a:lstStyle/>
        <a:p>
          <a:r>
            <a:rPr lang="zh-CN" altLang="en-US" dirty="0"/>
            <a:t>业务扩展</a:t>
          </a:r>
        </a:p>
      </dgm:t>
    </dgm:pt>
    <dgm:pt modelId="{0FFE14B0-63D7-4C29-AD55-CD1B1391E9F1}" type="parTrans" cxnId="{94D16A5D-7FCA-46D6-9FB1-4D4265934304}">
      <dgm:prSet/>
      <dgm:spPr/>
      <dgm:t>
        <a:bodyPr/>
        <a:lstStyle/>
        <a:p>
          <a:endParaRPr lang="zh-CN" altLang="en-US"/>
        </a:p>
      </dgm:t>
    </dgm:pt>
    <dgm:pt modelId="{9E6F9F6B-115B-44C8-AC36-F537A15B27B3}" type="sibTrans" cxnId="{94D16A5D-7FCA-46D6-9FB1-4D4265934304}">
      <dgm:prSet/>
      <dgm:spPr/>
      <dgm:t>
        <a:bodyPr/>
        <a:lstStyle/>
        <a:p>
          <a:endParaRPr lang="zh-CN" altLang="en-US"/>
        </a:p>
      </dgm:t>
    </dgm:pt>
    <dgm:pt modelId="{5F3FDE28-120C-4EEF-B43E-D3DDBE5A32BD}">
      <dgm:prSet phldrT="[文本]"/>
      <dgm:spPr/>
      <dgm:t>
        <a:bodyPr/>
        <a:lstStyle/>
        <a:p>
          <a:r>
            <a:rPr lang="zh-CN" altLang="en-US" dirty="0"/>
            <a:t>不修改原系统</a:t>
          </a:r>
        </a:p>
      </dgm:t>
    </dgm:pt>
    <dgm:pt modelId="{C15D1EFD-4B8B-4664-AC60-36ADDEE60DD1}" type="parTrans" cxnId="{F44688C3-8C94-4E27-BEBD-232808FFEC67}">
      <dgm:prSet/>
      <dgm:spPr/>
      <dgm:t>
        <a:bodyPr/>
        <a:lstStyle/>
        <a:p>
          <a:endParaRPr lang="zh-CN" altLang="en-US"/>
        </a:p>
      </dgm:t>
    </dgm:pt>
    <dgm:pt modelId="{9E3C28C4-637B-4901-A55F-13F062D90515}" type="sibTrans" cxnId="{F44688C3-8C94-4E27-BEBD-232808FFEC67}">
      <dgm:prSet/>
      <dgm:spPr/>
      <dgm:t>
        <a:bodyPr/>
        <a:lstStyle/>
        <a:p>
          <a:endParaRPr lang="zh-CN" altLang="en-US"/>
        </a:p>
      </dgm:t>
    </dgm:pt>
    <dgm:pt modelId="{2A895F39-DB2D-4BA8-9787-603532586219}">
      <dgm:prSet phldrT="[文本]"/>
      <dgm:spPr/>
      <dgm:t>
        <a:bodyPr/>
        <a:lstStyle/>
        <a:p>
          <a:r>
            <a:rPr lang="zh-CN" altLang="en-US" dirty="0"/>
            <a:t>按需增加业务逻辑功能</a:t>
          </a:r>
        </a:p>
      </dgm:t>
    </dgm:pt>
    <dgm:pt modelId="{52FEB49D-0795-4564-B78C-924F887309DE}" type="parTrans" cxnId="{81B34327-74C0-4336-8CB9-C7F9B1E9B9B3}">
      <dgm:prSet/>
      <dgm:spPr/>
      <dgm:t>
        <a:bodyPr/>
        <a:lstStyle/>
        <a:p>
          <a:endParaRPr lang="zh-CN" altLang="en-US"/>
        </a:p>
      </dgm:t>
    </dgm:pt>
    <dgm:pt modelId="{A056A601-04A4-47D7-98FE-522ED29F3CCF}" type="sibTrans" cxnId="{81B34327-74C0-4336-8CB9-C7F9B1E9B9B3}">
      <dgm:prSet/>
      <dgm:spPr/>
      <dgm:t>
        <a:bodyPr/>
        <a:lstStyle/>
        <a:p>
          <a:endParaRPr lang="zh-CN" altLang="en-US"/>
        </a:p>
      </dgm:t>
    </dgm:pt>
    <dgm:pt modelId="{669C6AA6-9FF1-40DF-809D-23096254CE75}">
      <dgm:prSet phldrT="[文本]"/>
      <dgm:spPr/>
      <dgm:t>
        <a:bodyPr/>
        <a:lstStyle/>
        <a:p>
          <a:r>
            <a:rPr lang="zh-CN" altLang="en-US" dirty="0"/>
            <a:t>智能决策</a:t>
          </a:r>
        </a:p>
      </dgm:t>
    </dgm:pt>
    <dgm:pt modelId="{4B382374-ABE9-4F4C-9593-6158A062B918}" type="parTrans" cxnId="{0852B3B1-9074-4AF1-9DD3-5997A0788A8E}">
      <dgm:prSet/>
      <dgm:spPr/>
      <dgm:t>
        <a:bodyPr/>
        <a:lstStyle/>
        <a:p>
          <a:endParaRPr lang="zh-CN" altLang="en-US"/>
        </a:p>
      </dgm:t>
    </dgm:pt>
    <dgm:pt modelId="{5464DDAC-4424-44CE-85C1-573D1B94372E}" type="sibTrans" cxnId="{0852B3B1-9074-4AF1-9DD3-5997A0788A8E}">
      <dgm:prSet/>
      <dgm:spPr/>
      <dgm:t>
        <a:bodyPr/>
        <a:lstStyle/>
        <a:p>
          <a:endParaRPr lang="zh-CN" altLang="en-US"/>
        </a:p>
      </dgm:t>
    </dgm:pt>
    <dgm:pt modelId="{570C870A-4F95-4184-9712-28C582B0FA62}">
      <dgm:prSet phldrT="[文本]"/>
      <dgm:spPr/>
      <dgm:t>
        <a:bodyPr/>
        <a:lstStyle/>
        <a:p>
          <a:r>
            <a:rPr lang="zh-CN" altLang="en-US" dirty="0"/>
            <a:t>联合分析多系统数据</a:t>
          </a:r>
        </a:p>
      </dgm:t>
    </dgm:pt>
    <dgm:pt modelId="{04064AA1-912C-498E-8BA0-AB0C1DE7B7A0}" type="parTrans" cxnId="{4B646CCE-A227-405F-A43B-C07261EE9D60}">
      <dgm:prSet/>
      <dgm:spPr/>
      <dgm:t>
        <a:bodyPr/>
        <a:lstStyle/>
        <a:p>
          <a:endParaRPr lang="zh-CN" altLang="en-US"/>
        </a:p>
      </dgm:t>
    </dgm:pt>
    <dgm:pt modelId="{3612C731-46AA-40EA-B45A-3CA5C8BCAA81}" type="sibTrans" cxnId="{4B646CCE-A227-405F-A43B-C07261EE9D60}">
      <dgm:prSet/>
      <dgm:spPr/>
      <dgm:t>
        <a:bodyPr/>
        <a:lstStyle/>
        <a:p>
          <a:endParaRPr lang="zh-CN" altLang="en-US"/>
        </a:p>
      </dgm:t>
    </dgm:pt>
    <dgm:pt modelId="{E26B0159-1F4A-442D-ABB2-F875B52BBEB5}">
      <dgm:prSet phldrT="[文本]"/>
      <dgm:spPr/>
      <dgm:t>
        <a:bodyPr/>
        <a:lstStyle/>
        <a:p>
          <a:r>
            <a:rPr lang="zh-CN" altLang="en-US" dirty="0"/>
            <a:t>自动决策控制</a:t>
          </a:r>
        </a:p>
      </dgm:t>
    </dgm:pt>
    <dgm:pt modelId="{AFA6B59F-136F-4D3F-8E6D-EFFCBC17F44A}" type="parTrans" cxnId="{CE4D7EE3-589E-46BA-ADBE-A90DCD5A64B1}">
      <dgm:prSet/>
      <dgm:spPr/>
      <dgm:t>
        <a:bodyPr/>
        <a:lstStyle/>
        <a:p>
          <a:endParaRPr lang="zh-CN" altLang="en-US"/>
        </a:p>
      </dgm:t>
    </dgm:pt>
    <dgm:pt modelId="{67C4EF71-381E-4E88-BFA3-B5EABC062183}" type="sibTrans" cxnId="{CE4D7EE3-589E-46BA-ADBE-A90DCD5A64B1}">
      <dgm:prSet/>
      <dgm:spPr/>
      <dgm:t>
        <a:bodyPr/>
        <a:lstStyle/>
        <a:p>
          <a:endParaRPr lang="zh-CN" altLang="en-US"/>
        </a:p>
      </dgm:t>
    </dgm:pt>
    <dgm:pt modelId="{123E2654-19FF-4456-B876-D6249D322914}" type="pres">
      <dgm:prSet presAssocID="{98FB54BF-52CD-40C0-918E-A2716E79EDAB}" presName="Name0" presStyleCnt="0">
        <dgm:presLayoutVars>
          <dgm:dir/>
          <dgm:animLvl val="lvl"/>
          <dgm:resizeHandles val="exact"/>
        </dgm:presLayoutVars>
      </dgm:prSet>
      <dgm:spPr/>
    </dgm:pt>
    <dgm:pt modelId="{5DC90754-BD32-4A20-AD7A-457BFEA6F158}" type="pres">
      <dgm:prSet presAssocID="{E25EC571-FCD5-4C99-9A79-FC6DB794223C}" presName="composite" presStyleCnt="0"/>
      <dgm:spPr/>
    </dgm:pt>
    <dgm:pt modelId="{C3CDB43D-FF6E-4B69-81D4-3646235F68F4}" type="pres">
      <dgm:prSet presAssocID="{E25EC571-FCD5-4C99-9A79-FC6DB79422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D3BF435-BF88-4C99-A2CD-95CC0850A582}" type="pres">
      <dgm:prSet presAssocID="{E25EC571-FCD5-4C99-9A79-FC6DB794223C}" presName="desTx" presStyleLbl="alignAccFollowNode1" presStyleIdx="0" presStyleCnt="3">
        <dgm:presLayoutVars>
          <dgm:bulletEnabled val="1"/>
        </dgm:presLayoutVars>
      </dgm:prSet>
      <dgm:spPr/>
    </dgm:pt>
    <dgm:pt modelId="{AF1421E2-65D4-4C3C-AEBD-32BE987EC1F7}" type="pres">
      <dgm:prSet presAssocID="{95EA65B5-F3EC-4BAA-A40F-D3DE466C0366}" presName="space" presStyleCnt="0"/>
      <dgm:spPr/>
    </dgm:pt>
    <dgm:pt modelId="{E5C7505A-5DAB-49AF-AFE1-35B64EF51586}" type="pres">
      <dgm:prSet presAssocID="{C3AF7228-11E2-4EFB-814C-F60901EC7A4C}" presName="composite" presStyleCnt="0"/>
      <dgm:spPr/>
    </dgm:pt>
    <dgm:pt modelId="{4F3A3CF4-A44B-42D6-A9A6-B96630460DFE}" type="pres">
      <dgm:prSet presAssocID="{C3AF7228-11E2-4EFB-814C-F60901EC7A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FB3B72-1F80-46CC-AF21-E89E33382E9D}" type="pres">
      <dgm:prSet presAssocID="{C3AF7228-11E2-4EFB-814C-F60901EC7A4C}" presName="desTx" presStyleLbl="alignAccFollowNode1" presStyleIdx="1" presStyleCnt="3">
        <dgm:presLayoutVars>
          <dgm:bulletEnabled val="1"/>
        </dgm:presLayoutVars>
      </dgm:prSet>
      <dgm:spPr/>
    </dgm:pt>
    <dgm:pt modelId="{19678935-A5F6-4A9D-BC9D-CEFA868D813B}" type="pres">
      <dgm:prSet presAssocID="{9E6F9F6B-115B-44C8-AC36-F537A15B27B3}" presName="space" presStyleCnt="0"/>
      <dgm:spPr/>
    </dgm:pt>
    <dgm:pt modelId="{59A70A2B-640D-4A42-B84D-740884DEBFE5}" type="pres">
      <dgm:prSet presAssocID="{669C6AA6-9FF1-40DF-809D-23096254CE75}" presName="composite" presStyleCnt="0"/>
      <dgm:spPr/>
    </dgm:pt>
    <dgm:pt modelId="{3994A3E0-948E-4268-A10E-C6ACBEDDE7B7}" type="pres">
      <dgm:prSet presAssocID="{669C6AA6-9FF1-40DF-809D-23096254CE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9BC71A9-F6CA-4AFB-B865-775640FEA3E2}" type="pres">
      <dgm:prSet presAssocID="{669C6AA6-9FF1-40DF-809D-23096254CE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75B1218-4985-4898-8017-8F39351BE292}" type="presOf" srcId="{C3AF7228-11E2-4EFB-814C-F60901EC7A4C}" destId="{4F3A3CF4-A44B-42D6-A9A6-B96630460DFE}" srcOrd="0" destOrd="0" presId="urn:microsoft.com/office/officeart/2005/8/layout/hList1"/>
    <dgm:cxn modelId="{775991A0-2BE2-4DC0-A2FA-399415C3B080}" type="presOf" srcId="{277FA860-6A03-43BA-B4B8-02F4059DC1FF}" destId="{5D3BF435-BF88-4C99-A2CD-95CC0850A582}" srcOrd="0" destOrd="1" presId="urn:microsoft.com/office/officeart/2005/8/layout/hList1"/>
    <dgm:cxn modelId="{4B646CCE-A227-405F-A43B-C07261EE9D60}" srcId="{669C6AA6-9FF1-40DF-809D-23096254CE75}" destId="{570C870A-4F95-4184-9712-28C582B0FA62}" srcOrd="0" destOrd="0" parTransId="{04064AA1-912C-498E-8BA0-AB0C1DE7B7A0}" sibTransId="{3612C731-46AA-40EA-B45A-3CA5C8BCAA81}"/>
    <dgm:cxn modelId="{94D16A5D-7FCA-46D6-9FB1-4D4265934304}" srcId="{98FB54BF-52CD-40C0-918E-A2716E79EDAB}" destId="{C3AF7228-11E2-4EFB-814C-F60901EC7A4C}" srcOrd="1" destOrd="0" parTransId="{0FFE14B0-63D7-4C29-AD55-CD1B1391E9F1}" sibTransId="{9E6F9F6B-115B-44C8-AC36-F537A15B27B3}"/>
    <dgm:cxn modelId="{06A4D702-DDF8-4DF6-9870-49EF97D338EA}" srcId="{98FB54BF-52CD-40C0-918E-A2716E79EDAB}" destId="{E25EC571-FCD5-4C99-9A79-FC6DB794223C}" srcOrd="0" destOrd="0" parTransId="{BE88A619-B26F-47EF-AF4A-36B7A6254237}" sibTransId="{95EA65B5-F3EC-4BAA-A40F-D3DE466C0366}"/>
    <dgm:cxn modelId="{2BBB21BB-A90E-41FA-A148-04E3A90739BE}" type="presOf" srcId="{2A895F39-DB2D-4BA8-9787-603532586219}" destId="{48FB3B72-1F80-46CC-AF21-E89E33382E9D}" srcOrd="0" destOrd="1" presId="urn:microsoft.com/office/officeart/2005/8/layout/hList1"/>
    <dgm:cxn modelId="{A5CE6411-0165-4BBA-ACB4-9F7BC8CF5218}" type="presOf" srcId="{80F9EEB2-249E-4456-93AA-E8CCBC247230}" destId="{5D3BF435-BF88-4C99-A2CD-95CC0850A582}" srcOrd="0" destOrd="0" presId="urn:microsoft.com/office/officeart/2005/8/layout/hList1"/>
    <dgm:cxn modelId="{CE4D7EE3-589E-46BA-ADBE-A90DCD5A64B1}" srcId="{669C6AA6-9FF1-40DF-809D-23096254CE75}" destId="{E26B0159-1F4A-442D-ABB2-F875B52BBEB5}" srcOrd="1" destOrd="0" parTransId="{AFA6B59F-136F-4D3F-8E6D-EFFCBC17F44A}" sibTransId="{67C4EF71-381E-4E88-BFA3-B5EABC062183}"/>
    <dgm:cxn modelId="{4AACB33C-5CCF-4FA1-AA71-05853E1C1907}" type="presOf" srcId="{98FB54BF-52CD-40C0-918E-A2716E79EDAB}" destId="{123E2654-19FF-4456-B876-D6249D322914}" srcOrd="0" destOrd="0" presId="urn:microsoft.com/office/officeart/2005/8/layout/hList1"/>
    <dgm:cxn modelId="{F44688C3-8C94-4E27-BEBD-232808FFEC67}" srcId="{C3AF7228-11E2-4EFB-814C-F60901EC7A4C}" destId="{5F3FDE28-120C-4EEF-B43E-D3DDBE5A32BD}" srcOrd="0" destOrd="0" parTransId="{C15D1EFD-4B8B-4664-AC60-36ADDEE60DD1}" sibTransId="{9E3C28C4-637B-4901-A55F-13F062D90515}"/>
    <dgm:cxn modelId="{31F54CB5-33BE-4D89-8003-EDC74CFC4461}" type="presOf" srcId="{570C870A-4F95-4184-9712-28C582B0FA62}" destId="{59BC71A9-F6CA-4AFB-B865-775640FEA3E2}" srcOrd="0" destOrd="0" presId="urn:microsoft.com/office/officeart/2005/8/layout/hList1"/>
    <dgm:cxn modelId="{9E4A32DF-9FEF-4A79-8F99-FD0D2803B6EE}" type="presOf" srcId="{5F3FDE28-120C-4EEF-B43E-D3DDBE5A32BD}" destId="{48FB3B72-1F80-46CC-AF21-E89E33382E9D}" srcOrd="0" destOrd="0" presId="urn:microsoft.com/office/officeart/2005/8/layout/hList1"/>
    <dgm:cxn modelId="{81B34327-74C0-4336-8CB9-C7F9B1E9B9B3}" srcId="{C3AF7228-11E2-4EFB-814C-F60901EC7A4C}" destId="{2A895F39-DB2D-4BA8-9787-603532586219}" srcOrd="1" destOrd="0" parTransId="{52FEB49D-0795-4564-B78C-924F887309DE}" sibTransId="{A056A601-04A4-47D7-98FE-522ED29F3CCF}"/>
    <dgm:cxn modelId="{CDB08747-80A7-4C15-92CD-DD394013A9F7}" type="presOf" srcId="{E26B0159-1F4A-442D-ABB2-F875B52BBEB5}" destId="{59BC71A9-F6CA-4AFB-B865-775640FEA3E2}" srcOrd="0" destOrd="1" presId="urn:microsoft.com/office/officeart/2005/8/layout/hList1"/>
    <dgm:cxn modelId="{B1F6BEC2-29E0-4D8E-9D06-431BDFA1A832}" type="presOf" srcId="{669C6AA6-9FF1-40DF-809D-23096254CE75}" destId="{3994A3E0-948E-4268-A10E-C6ACBEDDE7B7}" srcOrd="0" destOrd="0" presId="urn:microsoft.com/office/officeart/2005/8/layout/hList1"/>
    <dgm:cxn modelId="{4176FE46-0F5A-4585-B8D0-8E1A6B23BF4F}" srcId="{E25EC571-FCD5-4C99-9A79-FC6DB794223C}" destId="{277FA860-6A03-43BA-B4B8-02F4059DC1FF}" srcOrd="1" destOrd="0" parTransId="{DD1239E6-4302-4B63-924B-1B34FD40E604}" sibTransId="{79279FCF-035A-455B-BB46-A5B1B0AE0DE3}"/>
    <dgm:cxn modelId="{C32A1203-54BF-4418-B89B-2C40CFACCE52}" type="presOf" srcId="{E25EC571-FCD5-4C99-9A79-FC6DB794223C}" destId="{C3CDB43D-FF6E-4B69-81D4-3646235F68F4}" srcOrd="0" destOrd="0" presId="urn:microsoft.com/office/officeart/2005/8/layout/hList1"/>
    <dgm:cxn modelId="{1270554B-5B07-4D4B-9310-00F8125E42EC}" srcId="{E25EC571-FCD5-4C99-9A79-FC6DB794223C}" destId="{80F9EEB2-249E-4456-93AA-E8CCBC247230}" srcOrd="0" destOrd="0" parTransId="{A0AECF72-CD50-497A-ADD0-706BCBC310A2}" sibTransId="{D4E71028-AB40-4F03-8F3B-BEEB11C4E435}"/>
    <dgm:cxn modelId="{0852B3B1-9074-4AF1-9DD3-5997A0788A8E}" srcId="{98FB54BF-52CD-40C0-918E-A2716E79EDAB}" destId="{669C6AA6-9FF1-40DF-809D-23096254CE75}" srcOrd="2" destOrd="0" parTransId="{4B382374-ABE9-4F4C-9593-6158A062B918}" sibTransId="{5464DDAC-4424-44CE-85C1-573D1B94372E}"/>
    <dgm:cxn modelId="{3993E1F2-4E00-4DBD-AAFF-3C20ACC37AFC}" type="presParOf" srcId="{123E2654-19FF-4456-B876-D6249D322914}" destId="{5DC90754-BD32-4A20-AD7A-457BFEA6F158}" srcOrd="0" destOrd="0" presId="urn:microsoft.com/office/officeart/2005/8/layout/hList1"/>
    <dgm:cxn modelId="{03751A2B-0061-43FE-B3FB-4DE836CD8D52}" type="presParOf" srcId="{5DC90754-BD32-4A20-AD7A-457BFEA6F158}" destId="{C3CDB43D-FF6E-4B69-81D4-3646235F68F4}" srcOrd="0" destOrd="0" presId="urn:microsoft.com/office/officeart/2005/8/layout/hList1"/>
    <dgm:cxn modelId="{41D330FF-793B-43B7-AB88-99E8CB88E0F8}" type="presParOf" srcId="{5DC90754-BD32-4A20-AD7A-457BFEA6F158}" destId="{5D3BF435-BF88-4C99-A2CD-95CC0850A582}" srcOrd="1" destOrd="0" presId="urn:microsoft.com/office/officeart/2005/8/layout/hList1"/>
    <dgm:cxn modelId="{22A74C9C-CA70-4A01-8B6B-6CAF960A272D}" type="presParOf" srcId="{123E2654-19FF-4456-B876-D6249D322914}" destId="{AF1421E2-65D4-4C3C-AEBD-32BE987EC1F7}" srcOrd="1" destOrd="0" presId="urn:microsoft.com/office/officeart/2005/8/layout/hList1"/>
    <dgm:cxn modelId="{295DBF9A-68CF-4F4A-8FCD-35B2361B12EF}" type="presParOf" srcId="{123E2654-19FF-4456-B876-D6249D322914}" destId="{E5C7505A-5DAB-49AF-AFE1-35B64EF51586}" srcOrd="2" destOrd="0" presId="urn:microsoft.com/office/officeart/2005/8/layout/hList1"/>
    <dgm:cxn modelId="{BD0E388A-C357-4D1A-B4C0-A695632EE56F}" type="presParOf" srcId="{E5C7505A-5DAB-49AF-AFE1-35B64EF51586}" destId="{4F3A3CF4-A44B-42D6-A9A6-B96630460DFE}" srcOrd="0" destOrd="0" presId="urn:microsoft.com/office/officeart/2005/8/layout/hList1"/>
    <dgm:cxn modelId="{FA51F4F6-01E0-420B-B54F-6C9AB45A2FAF}" type="presParOf" srcId="{E5C7505A-5DAB-49AF-AFE1-35B64EF51586}" destId="{48FB3B72-1F80-46CC-AF21-E89E33382E9D}" srcOrd="1" destOrd="0" presId="urn:microsoft.com/office/officeart/2005/8/layout/hList1"/>
    <dgm:cxn modelId="{8160249D-E45A-4877-9584-B1ACBD18BAB9}" type="presParOf" srcId="{123E2654-19FF-4456-B876-D6249D322914}" destId="{19678935-A5F6-4A9D-BC9D-CEFA868D813B}" srcOrd="3" destOrd="0" presId="urn:microsoft.com/office/officeart/2005/8/layout/hList1"/>
    <dgm:cxn modelId="{97BF68B5-0035-40B7-BE40-681054A48A17}" type="presParOf" srcId="{123E2654-19FF-4456-B876-D6249D322914}" destId="{59A70A2B-640D-4A42-B84D-740884DEBFE5}" srcOrd="4" destOrd="0" presId="urn:microsoft.com/office/officeart/2005/8/layout/hList1"/>
    <dgm:cxn modelId="{47B38B9B-8FAA-414D-80B9-0EFE7EBF8145}" type="presParOf" srcId="{59A70A2B-640D-4A42-B84D-740884DEBFE5}" destId="{3994A3E0-948E-4268-A10E-C6ACBEDDE7B7}" srcOrd="0" destOrd="0" presId="urn:microsoft.com/office/officeart/2005/8/layout/hList1"/>
    <dgm:cxn modelId="{6900F3BB-3170-4ECC-B5C5-A6FCC6D00159}" type="presParOf" srcId="{59A70A2B-640D-4A42-B84D-740884DEBFE5}" destId="{59BC71A9-F6CA-4AFB-B865-775640FEA3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D7AA4-F1CD-4124-B653-C1CC82D298F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67B947-A69E-4FE9-9555-9C3064FE5538}">
      <dgm:prSet phldrT="[文本]"/>
      <dgm:spPr/>
      <dgm:t>
        <a:bodyPr/>
        <a:lstStyle/>
        <a:p>
          <a:r>
            <a:rPr lang="zh-CN" altLang="en-US" dirty="0"/>
            <a:t>智能联动</a:t>
          </a:r>
        </a:p>
      </dgm:t>
    </dgm:pt>
    <dgm:pt modelId="{681C2DE1-B053-40B7-80AD-8BF32FD4493D}" type="parTrans" cxnId="{D481DE37-C2C1-4A2D-92D6-A7922C5135E5}">
      <dgm:prSet/>
      <dgm:spPr/>
      <dgm:t>
        <a:bodyPr/>
        <a:lstStyle/>
        <a:p>
          <a:endParaRPr lang="zh-CN" altLang="en-US"/>
        </a:p>
      </dgm:t>
    </dgm:pt>
    <dgm:pt modelId="{D5F1E3BB-23A9-4FD0-A164-9FA40F2591C1}" type="sibTrans" cxnId="{D481DE37-C2C1-4A2D-92D6-A7922C5135E5}">
      <dgm:prSet/>
      <dgm:spPr/>
      <dgm:t>
        <a:bodyPr/>
        <a:lstStyle/>
        <a:p>
          <a:endParaRPr lang="zh-CN" altLang="en-US"/>
        </a:p>
      </dgm:t>
    </dgm:pt>
    <dgm:pt modelId="{42A21473-CB7B-461E-836C-CD02BABC96F3}">
      <dgm:prSet phldrT="[文本]"/>
      <dgm:spPr/>
      <dgm:t>
        <a:bodyPr/>
        <a:lstStyle/>
        <a:p>
          <a:r>
            <a:rPr lang="zh-CN" altLang="en-US" dirty="0"/>
            <a:t>事件流</a:t>
          </a:r>
        </a:p>
      </dgm:t>
    </dgm:pt>
    <dgm:pt modelId="{51381246-9ADD-44B9-A90F-4AC509E65CE4}" type="parTrans" cxnId="{8D04ECF7-175C-4095-8B7E-4B158E1DD4A0}">
      <dgm:prSet/>
      <dgm:spPr/>
      <dgm:t>
        <a:bodyPr/>
        <a:lstStyle/>
        <a:p>
          <a:endParaRPr lang="zh-CN" altLang="en-US"/>
        </a:p>
      </dgm:t>
    </dgm:pt>
    <dgm:pt modelId="{F94D8E0E-4ABF-4944-BFEA-BDD4BFB93F99}" type="sibTrans" cxnId="{8D04ECF7-175C-4095-8B7E-4B158E1DD4A0}">
      <dgm:prSet/>
      <dgm:spPr/>
      <dgm:t>
        <a:bodyPr/>
        <a:lstStyle/>
        <a:p>
          <a:endParaRPr lang="zh-CN" altLang="en-US"/>
        </a:p>
      </dgm:t>
    </dgm:pt>
    <dgm:pt modelId="{CC34AA72-A469-4517-AE51-2B10787ED225}">
      <dgm:prSet phldrT="[文本]"/>
      <dgm:spPr/>
      <dgm:t>
        <a:bodyPr/>
        <a:lstStyle/>
        <a:p>
          <a:r>
            <a:rPr lang="zh-CN" altLang="en-US" dirty="0"/>
            <a:t>时间推理</a:t>
          </a:r>
        </a:p>
      </dgm:t>
    </dgm:pt>
    <dgm:pt modelId="{728BE323-ED66-4F2F-909F-561484028436}" type="parTrans" cxnId="{B73266DC-F01A-4ED0-A0CC-43D28935CCC1}">
      <dgm:prSet/>
      <dgm:spPr/>
      <dgm:t>
        <a:bodyPr/>
        <a:lstStyle/>
        <a:p>
          <a:endParaRPr lang="zh-CN" altLang="en-US"/>
        </a:p>
      </dgm:t>
    </dgm:pt>
    <dgm:pt modelId="{9E4DF850-1F51-4329-BA6E-EF5C1ED0892C}" type="sibTrans" cxnId="{B73266DC-F01A-4ED0-A0CC-43D28935CCC1}">
      <dgm:prSet/>
      <dgm:spPr/>
      <dgm:t>
        <a:bodyPr/>
        <a:lstStyle/>
        <a:p>
          <a:endParaRPr lang="zh-CN" altLang="en-US"/>
        </a:p>
      </dgm:t>
    </dgm:pt>
    <dgm:pt modelId="{279D5492-E914-41BE-AE21-552BAF915194}">
      <dgm:prSet phldrT="[文本]"/>
      <dgm:spPr/>
      <dgm:t>
        <a:bodyPr/>
        <a:lstStyle/>
        <a:p>
          <a:r>
            <a:rPr lang="zh-CN" altLang="en-US" dirty="0"/>
            <a:t>实时响应</a:t>
          </a:r>
        </a:p>
      </dgm:t>
    </dgm:pt>
    <dgm:pt modelId="{1EC6668C-DFBB-45FD-92C1-DD48C29E0EE1}" type="parTrans" cxnId="{DB6E09A3-F904-48CF-90A7-175ECCBF85CA}">
      <dgm:prSet/>
      <dgm:spPr/>
      <dgm:t>
        <a:bodyPr/>
        <a:lstStyle/>
        <a:p>
          <a:endParaRPr lang="zh-CN" altLang="en-US"/>
        </a:p>
      </dgm:t>
    </dgm:pt>
    <dgm:pt modelId="{A897B7B0-647C-4A7A-9742-A82959AA6A79}" type="sibTrans" cxnId="{DB6E09A3-F904-48CF-90A7-175ECCBF85CA}">
      <dgm:prSet/>
      <dgm:spPr/>
      <dgm:t>
        <a:bodyPr/>
        <a:lstStyle/>
        <a:p>
          <a:endParaRPr lang="zh-CN" altLang="en-US"/>
        </a:p>
      </dgm:t>
    </dgm:pt>
    <dgm:pt modelId="{CFAD466C-2EB9-4B09-AE42-B5324E73E668}">
      <dgm:prSet phldrT="[文本]"/>
      <dgm:spPr/>
      <dgm:t>
        <a:bodyPr/>
        <a:lstStyle/>
        <a:p>
          <a:r>
            <a:rPr lang="zh-CN" altLang="en-US" dirty="0"/>
            <a:t>联动控制</a:t>
          </a:r>
        </a:p>
      </dgm:t>
    </dgm:pt>
    <dgm:pt modelId="{3BA81D08-8992-4633-B643-83FCF7904911}" type="parTrans" cxnId="{E5A1E4B2-5BED-4B23-9F41-6F2A61A16D9C}">
      <dgm:prSet/>
      <dgm:spPr/>
      <dgm:t>
        <a:bodyPr/>
        <a:lstStyle/>
        <a:p>
          <a:endParaRPr lang="zh-CN" altLang="en-US"/>
        </a:p>
      </dgm:t>
    </dgm:pt>
    <dgm:pt modelId="{847AE49C-BB63-4D9C-9161-BC3B6D368166}" type="sibTrans" cxnId="{E5A1E4B2-5BED-4B23-9F41-6F2A61A16D9C}">
      <dgm:prSet/>
      <dgm:spPr/>
      <dgm:t>
        <a:bodyPr/>
        <a:lstStyle/>
        <a:p>
          <a:endParaRPr lang="zh-CN" altLang="en-US"/>
        </a:p>
      </dgm:t>
    </dgm:pt>
    <dgm:pt modelId="{E87C3A22-6584-4C80-846C-8456EFFE81DD}">
      <dgm:prSet phldrT="[文本]"/>
      <dgm:spPr/>
      <dgm:t>
        <a:bodyPr/>
        <a:lstStyle/>
        <a:p>
          <a:r>
            <a:rPr lang="en-US" altLang="zh-CN" dirty="0"/>
            <a:t>CEP</a:t>
          </a:r>
          <a:endParaRPr lang="zh-CN" altLang="en-US" dirty="0"/>
        </a:p>
      </dgm:t>
    </dgm:pt>
    <dgm:pt modelId="{44282616-D626-4926-BB69-91EEB1BEEC07}" type="parTrans" cxnId="{D13CD0BF-4BB1-424F-8727-288927D326C0}">
      <dgm:prSet/>
      <dgm:spPr/>
      <dgm:t>
        <a:bodyPr/>
        <a:lstStyle/>
        <a:p>
          <a:endParaRPr lang="zh-CN" altLang="en-US"/>
        </a:p>
      </dgm:t>
    </dgm:pt>
    <dgm:pt modelId="{5E9A4E14-468B-40EF-ABB5-352080ADF137}" type="sibTrans" cxnId="{D13CD0BF-4BB1-424F-8727-288927D326C0}">
      <dgm:prSet/>
      <dgm:spPr/>
      <dgm:t>
        <a:bodyPr/>
        <a:lstStyle/>
        <a:p>
          <a:endParaRPr lang="zh-CN" altLang="en-US"/>
        </a:p>
      </dgm:t>
    </dgm:pt>
    <dgm:pt modelId="{B2CD7303-A61C-4BE3-A269-A6BC3E752C4A}">
      <dgm:prSet phldrT="[文本]"/>
      <dgm:spPr/>
      <dgm:t>
        <a:bodyPr/>
        <a:lstStyle/>
        <a:p>
          <a:r>
            <a:rPr lang="zh-CN" altLang="en-US" dirty="0"/>
            <a:t>滑窗</a:t>
          </a:r>
        </a:p>
      </dgm:t>
    </dgm:pt>
    <dgm:pt modelId="{241DE322-D3E3-4450-AE8A-C260EA5FB70B}" type="parTrans" cxnId="{51E062D2-4DF5-4EB0-9D4D-AB81B8E503D5}">
      <dgm:prSet/>
      <dgm:spPr/>
      <dgm:t>
        <a:bodyPr/>
        <a:lstStyle/>
        <a:p>
          <a:endParaRPr lang="zh-CN" altLang="en-US"/>
        </a:p>
      </dgm:t>
    </dgm:pt>
    <dgm:pt modelId="{600D5ACA-A92C-4832-B791-F4EA077B1459}" type="sibTrans" cxnId="{51E062D2-4DF5-4EB0-9D4D-AB81B8E503D5}">
      <dgm:prSet/>
      <dgm:spPr/>
      <dgm:t>
        <a:bodyPr/>
        <a:lstStyle/>
        <a:p>
          <a:endParaRPr lang="zh-CN" altLang="en-US"/>
        </a:p>
      </dgm:t>
    </dgm:pt>
    <dgm:pt modelId="{14D06387-29EC-4A13-92BF-2C3B0B00E958}">
      <dgm:prSet phldrT="[文本]"/>
      <dgm:spPr/>
      <dgm:t>
        <a:bodyPr/>
        <a:lstStyle/>
        <a:p>
          <a:r>
            <a:rPr lang="zh-CN" altLang="en-US" dirty="0"/>
            <a:t>规则库</a:t>
          </a:r>
        </a:p>
      </dgm:t>
    </dgm:pt>
    <dgm:pt modelId="{472C5EDD-E8D3-4927-9E5C-0BD5F815D268}" type="parTrans" cxnId="{FA9D8DDD-7187-485F-9D4F-68C306EBE4D5}">
      <dgm:prSet/>
      <dgm:spPr/>
      <dgm:t>
        <a:bodyPr/>
        <a:lstStyle/>
        <a:p>
          <a:endParaRPr lang="zh-CN" altLang="en-US"/>
        </a:p>
      </dgm:t>
    </dgm:pt>
    <dgm:pt modelId="{9B6DDDD5-609F-4EFD-98CB-027311BC2C6A}" type="sibTrans" cxnId="{FA9D8DDD-7187-485F-9D4F-68C306EBE4D5}">
      <dgm:prSet/>
      <dgm:spPr/>
      <dgm:t>
        <a:bodyPr/>
        <a:lstStyle/>
        <a:p>
          <a:endParaRPr lang="zh-CN" altLang="en-US"/>
        </a:p>
      </dgm:t>
    </dgm:pt>
    <dgm:pt modelId="{4AE89FBF-2137-48D5-9884-2D6822AC4B72}" type="pres">
      <dgm:prSet presAssocID="{085D7AA4-F1CD-4124-B653-C1CC82D298F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E10A3B-899C-4B8B-9D6C-7BA3E30268A9}" type="pres">
      <dgm:prSet presAssocID="{9D67B947-A69E-4FE9-9555-9C3064FE5538}" presName="centerShape" presStyleLbl="node0" presStyleIdx="0" presStyleCnt="1"/>
      <dgm:spPr/>
    </dgm:pt>
    <dgm:pt modelId="{4D3421ED-357B-4642-96F1-48C8702A1190}" type="pres">
      <dgm:prSet presAssocID="{42A21473-CB7B-461E-836C-CD02BABC96F3}" presName="node" presStyleLbl="node1" presStyleIdx="0" presStyleCnt="7">
        <dgm:presLayoutVars>
          <dgm:bulletEnabled val="1"/>
        </dgm:presLayoutVars>
      </dgm:prSet>
      <dgm:spPr/>
    </dgm:pt>
    <dgm:pt modelId="{BD608F9D-0FB3-47A2-8713-321CCDFA1821}" type="pres">
      <dgm:prSet presAssocID="{42A21473-CB7B-461E-836C-CD02BABC96F3}" presName="dummy" presStyleCnt="0"/>
      <dgm:spPr/>
    </dgm:pt>
    <dgm:pt modelId="{6F6C9189-F733-46FF-89A4-07136E710601}" type="pres">
      <dgm:prSet presAssocID="{F94D8E0E-4ABF-4944-BFEA-BDD4BFB93F99}" presName="sibTrans" presStyleLbl="sibTrans2D1" presStyleIdx="0" presStyleCnt="7"/>
      <dgm:spPr/>
    </dgm:pt>
    <dgm:pt modelId="{A36F987C-C6E3-40B4-8425-1D3B1A2AC334}" type="pres">
      <dgm:prSet presAssocID="{B2CD7303-A61C-4BE3-A269-A6BC3E752C4A}" presName="node" presStyleLbl="node1" presStyleIdx="1" presStyleCnt="7">
        <dgm:presLayoutVars>
          <dgm:bulletEnabled val="1"/>
        </dgm:presLayoutVars>
      </dgm:prSet>
      <dgm:spPr/>
    </dgm:pt>
    <dgm:pt modelId="{B50B0FFA-B62A-4727-A02E-D0975785D1B3}" type="pres">
      <dgm:prSet presAssocID="{B2CD7303-A61C-4BE3-A269-A6BC3E752C4A}" presName="dummy" presStyleCnt="0"/>
      <dgm:spPr/>
    </dgm:pt>
    <dgm:pt modelId="{7972F44F-28B5-458F-83BD-3715F288B20B}" type="pres">
      <dgm:prSet presAssocID="{600D5ACA-A92C-4832-B791-F4EA077B1459}" presName="sibTrans" presStyleLbl="sibTrans2D1" presStyleIdx="1" presStyleCnt="7"/>
      <dgm:spPr/>
    </dgm:pt>
    <dgm:pt modelId="{C5D6306F-4384-438C-98A5-DE784123A60A}" type="pres">
      <dgm:prSet presAssocID="{CC34AA72-A469-4517-AE51-2B10787ED225}" presName="node" presStyleLbl="node1" presStyleIdx="2" presStyleCnt="7">
        <dgm:presLayoutVars>
          <dgm:bulletEnabled val="1"/>
        </dgm:presLayoutVars>
      </dgm:prSet>
      <dgm:spPr/>
    </dgm:pt>
    <dgm:pt modelId="{C6FC613C-E91E-4A86-8B1E-2B59880A9B6C}" type="pres">
      <dgm:prSet presAssocID="{CC34AA72-A469-4517-AE51-2B10787ED225}" presName="dummy" presStyleCnt="0"/>
      <dgm:spPr/>
    </dgm:pt>
    <dgm:pt modelId="{D9040974-000F-46C5-83DC-48DCD93CD901}" type="pres">
      <dgm:prSet presAssocID="{9E4DF850-1F51-4329-BA6E-EF5C1ED0892C}" presName="sibTrans" presStyleLbl="sibTrans2D1" presStyleIdx="2" presStyleCnt="7"/>
      <dgm:spPr/>
    </dgm:pt>
    <dgm:pt modelId="{F5911291-35E1-4E9F-A3F4-B67D68CE8688}" type="pres">
      <dgm:prSet presAssocID="{E87C3A22-6584-4C80-846C-8456EFFE81DD}" presName="node" presStyleLbl="node1" presStyleIdx="3" presStyleCnt="7">
        <dgm:presLayoutVars>
          <dgm:bulletEnabled val="1"/>
        </dgm:presLayoutVars>
      </dgm:prSet>
      <dgm:spPr/>
    </dgm:pt>
    <dgm:pt modelId="{A9FDE8B5-5C5C-4ACC-8511-12384C54ADE5}" type="pres">
      <dgm:prSet presAssocID="{E87C3A22-6584-4C80-846C-8456EFFE81DD}" presName="dummy" presStyleCnt="0"/>
      <dgm:spPr/>
    </dgm:pt>
    <dgm:pt modelId="{C0CAF153-83D6-420F-9E9C-83007B3A3836}" type="pres">
      <dgm:prSet presAssocID="{5E9A4E14-468B-40EF-ABB5-352080ADF137}" presName="sibTrans" presStyleLbl="sibTrans2D1" presStyleIdx="3" presStyleCnt="7"/>
      <dgm:spPr/>
    </dgm:pt>
    <dgm:pt modelId="{83006BA7-98A9-4CC8-A33F-FE455DFDB08A}" type="pres">
      <dgm:prSet presAssocID="{14D06387-29EC-4A13-92BF-2C3B0B00E958}" presName="node" presStyleLbl="node1" presStyleIdx="4" presStyleCnt="7">
        <dgm:presLayoutVars>
          <dgm:bulletEnabled val="1"/>
        </dgm:presLayoutVars>
      </dgm:prSet>
      <dgm:spPr/>
    </dgm:pt>
    <dgm:pt modelId="{57D3559A-CB29-468E-A648-7E343E5B0214}" type="pres">
      <dgm:prSet presAssocID="{14D06387-29EC-4A13-92BF-2C3B0B00E958}" presName="dummy" presStyleCnt="0"/>
      <dgm:spPr/>
    </dgm:pt>
    <dgm:pt modelId="{57619AE2-2FFE-4E27-A8E3-956C9D0F78F0}" type="pres">
      <dgm:prSet presAssocID="{9B6DDDD5-609F-4EFD-98CB-027311BC2C6A}" presName="sibTrans" presStyleLbl="sibTrans2D1" presStyleIdx="4" presStyleCnt="7"/>
      <dgm:spPr/>
    </dgm:pt>
    <dgm:pt modelId="{DA654735-A67B-42A1-8779-D6A3081164FB}" type="pres">
      <dgm:prSet presAssocID="{279D5492-E914-41BE-AE21-552BAF915194}" presName="node" presStyleLbl="node1" presStyleIdx="5" presStyleCnt="7">
        <dgm:presLayoutVars>
          <dgm:bulletEnabled val="1"/>
        </dgm:presLayoutVars>
      </dgm:prSet>
      <dgm:spPr/>
    </dgm:pt>
    <dgm:pt modelId="{6853C825-CA05-48A3-88F5-AE308F7FFB6B}" type="pres">
      <dgm:prSet presAssocID="{279D5492-E914-41BE-AE21-552BAF915194}" presName="dummy" presStyleCnt="0"/>
      <dgm:spPr/>
    </dgm:pt>
    <dgm:pt modelId="{9CE528A1-1D89-4C93-A6DB-5ED337077225}" type="pres">
      <dgm:prSet presAssocID="{A897B7B0-647C-4A7A-9742-A82959AA6A79}" presName="sibTrans" presStyleLbl="sibTrans2D1" presStyleIdx="5" presStyleCnt="7"/>
      <dgm:spPr/>
    </dgm:pt>
    <dgm:pt modelId="{2966CB9C-57BD-4822-A42A-1ABF9DDB3E86}" type="pres">
      <dgm:prSet presAssocID="{CFAD466C-2EB9-4B09-AE42-B5324E73E668}" presName="node" presStyleLbl="node1" presStyleIdx="6" presStyleCnt="7">
        <dgm:presLayoutVars>
          <dgm:bulletEnabled val="1"/>
        </dgm:presLayoutVars>
      </dgm:prSet>
      <dgm:spPr/>
    </dgm:pt>
    <dgm:pt modelId="{B36D1C40-2C2E-47F8-8C4C-24CA297B6459}" type="pres">
      <dgm:prSet presAssocID="{CFAD466C-2EB9-4B09-AE42-B5324E73E668}" presName="dummy" presStyleCnt="0"/>
      <dgm:spPr/>
    </dgm:pt>
    <dgm:pt modelId="{804C70BF-9B65-4A3D-A0E7-563EC4D05FD7}" type="pres">
      <dgm:prSet presAssocID="{847AE49C-BB63-4D9C-9161-BC3B6D368166}" presName="sibTrans" presStyleLbl="sibTrans2D1" presStyleIdx="6" presStyleCnt="7"/>
      <dgm:spPr/>
    </dgm:pt>
  </dgm:ptLst>
  <dgm:cxnLst>
    <dgm:cxn modelId="{74B9B302-1375-4399-B806-EBA138ABD6AC}" type="presOf" srcId="{B2CD7303-A61C-4BE3-A269-A6BC3E752C4A}" destId="{A36F987C-C6E3-40B4-8425-1D3B1A2AC334}" srcOrd="0" destOrd="0" presId="urn:microsoft.com/office/officeart/2005/8/layout/radial6"/>
    <dgm:cxn modelId="{98ADCC49-4EF6-45B8-8F41-882CF8AD6B06}" type="presOf" srcId="{CFAD466C-2EB9-4B09-AE42-B5324E73E668}" destId="{2966CB9C-57BD-4822-A42A-1ABF9DDB3E86}" srcOrd="0" destOrd="0" presId="urn:microsoft.com/office/officeart/2005/8/layout/radial6"/>
    <dgm:cxn modelId="{60ECF794-183C-4625-B919-5F6F3824E69C}" type="presOf" srcId="{F94D8E0E-4ABF-4944-BFEA-BDD4BFB93F99}" destId="{6F6C9189-F733-46FF-89A4-07136E710601}" srcOrd="0" destOrd="0" presId="urn:microsoft.com/office/officeart/2005/8/layout/radial6"/>
    <dgm:cxn modelId="{F48602D1-6560-484D-844E-3BE31FC11CBC}" type="presOf" srcId="{CC34AA72-A469-4517-AE51-2B10787ED225}" destId="{C5D6306F-4384-438C-98A5-DE784123A60A}" srcOrd="0" destOrd="0" presId="urn:microsoft.com/office/officeart/2005/8/layout/radial6"/>
    <dgm:cxn modelId="{B1A5F486-0338-4485-97D3-468DB5516F4B}" type="presOf" srcId="{A897B7B0-647C-4A7A-9742-A82959AA6A79}" destId="{9CE528A1-1D89-4C93-A6DB-5ED337077225}" srcOrd="0" destOrd="0" presId="urn:microsoft.com/office/officeart/2005/8/layout/radial6"/>
    <dgm:cxn modelId="{97313418-553B-421B-BC5D-A83EF75BBFBF}" type="presOf" srcId="{14D06387-29EC-4A13-92BF-2C3B0B00E958}" destId="{83006BA7-98A9-4CC8-A33F-FE455DFDB08A}" srcOrd="0" destOrd="0" presId="urn:microsoft.com/office/officeart/2005/8/layout/radial6"/>
    <dgm:cxn modelId="{CDB912DD-F10D-4152-ACE8-618557860C32}" type="presOf" srcId="{9E4DF850-1F51-4329-BA6E-EF5C1ED0892C}" destId="{D9040974-000F-46C5-83DC-48DCD93CD901}" srcOrd="0" destOrd="0" presId="urn:microsoft.com/office/officeart/2005/8/layout/radial6"/>
    <dgm:cxn modelId="{DB6E09A3-F904-48CF-90A7-175ECCBF85CA}" srcId="{9D67B947-A69E-4FE9-9555-9C3064FE5538}" destId="{279D5492-E914-41BE-AE21-552BAF915194}" srcOrd="5" destOrd="0" parTransId="{1EC6668C-DFBB-45FD-92C1-DD48C29E0EE1}" sibTransId="{A897B7B0-647C-4A7A-9742-A82959AA6A79}"/>
    <dgm:cxn modelId="{6A30F136-0F3F-4F87-B7CE-BFA35B297BB1}" type="presOf" srcId="{600D5ACA-A92C-4832-B791-F4EA077B1459}" destId="{7972F44F-28B5-458F-83BD-3715F288B20B}" srcOrd="0" destOrd="0" presId="urn:microsoft.com/office/officeart/2005/8/layout/radial6"/>
    <dgm:cxn modelId="{2AF2B861-6518-4BF7-B1D2-060F904235BE}" type="presOf" srcId="{9D67B947-A69E-4FE9-9555-9C3064FE5538}" destId="{B8E10A3B-899C-4B8B-9D6C-7BA3E30268A9}" srcOrd="0" destOrd="0" presId="urn:microsoft.com/office/officeart/2005/8/layout/radial6"/>
    <dgm:cxn modelId="{C55C726B-ABEE-4E5C-8A09-A4780BA1E0C0}" type="presOf" srcId="{085D7AA4-F1CD-4124-B653-C1CC82D298F7}" destId="{4AE89FBF-2137-48D5-9884-2D6822AC4B72}" srcOrd="0" destOrd="0" presId="urn:microsoft.com/office/officeart/2005/8/layout/radial6"/>
    <dgm:cxn modelId="{FA9D8DDD-7187-485F-9D4F-68C306EBE4D5}" srcId="{9D67B947-A69E-4FE9-9555-9C3064FE5538}" destId="{14D06387-29EC-4A13-92BF-2C3B0B00E958}" srcOrd="4" destOrd="0" parTransId="{472C5EDD-E8D3-4927-9E5C-0BD5F815D268}" sibTransId="{9B6DDDD5-609F-4EFD-98CB-027311BC2C6A}"/>
    <dgm:cxn modelId="{E5A1E4B2-5BED-4B23-9F41-6F2A61A16D9C}" srcId="{9D67B947-A69E-4FE9-9555-9C3064FE5538}" destId="{CFAD466C-2EB9-4B09-AE42-B5324E73E668}" srcOrd="6" destOrd="0" parTransId="{3BA81D08-8992-4633-B643-83FCF7904911}" sibTransId="{847AE49C-BB63-4D9C-9161-BC3B6D368166}"/>
    <dgm:cxn modelId="{B73266DC-F01A-4ED0-A0CC-43D28935CCC1}" srcId="{9D67B947-A69E-4FE9-9555-9C3064FE5538}" destId="{CC34AA72-A469-4517-AE51-2B10787ED225}" srcOrd="2" destOrd="0" parTransId="{728BE323-ED66-4F2F-909F-561484028436}" sibTransId="{9E4DF850-1F51-4329-BA6E-EF5C1ED0892C}"/>
    <dgm:cxn modelId="{1725CD02-D562-407E-8891-E79FCA490DB1}" type="presOf" srcId="{847AE49C-BB63-4D9C-9161-BC3B6D368166}" destId="{804C70BF-9B65-4A3D-A0E7-563EC4D05FD7}" srcOrd="0" destOrd="0" presId="urn:microsoft.com/office/officeart/2005/8/layout/radial6"/>
    <dgm:cxn modelId="{8D04ECF7-175C-4095-8B7E-4B158E1DD4A0}" srcId="{9D67B947-A69E-4FE9-9555-9C3064FE5538}" destId="{42A21473-CB7B-461E-836C-CD02BABC96F3}" srcOrd="0" destOrd="0" parTransId="{51381246-9ADD-44B9-A90F-4AC509E65CE4}" sibTransId="{F94D8E0E-4ABF-4944-BFEA-BDD4BFB93F99}"/>
    <dgm:cxn modelId="{F5E16E25-98B1-4D25-8519-0CAB9917381E}" type="presOf" srcId="{279D5492-E914-41BE-AE21-552BAF915194}" destId="{DA654735-A67B-42A1-8779-D6A3081164FB}" srcOrd="0" destOrd="0" presId="urn:microsoft.com/office/officeart/2005/8/layout/radial6"/>
    <dgm:cxn modelId="{18616EF8-5AF4-41C7-80D7-322E8C9A7C05}" type="presOf" srcId="{E87C3A22-6584-4C80-846C-8456EFFE81DD}" destId="{F5911291-35E1-4E9F-A3F4-B67D68CE8688}" srcOrd="0" destOrd="0" presId="urn:microsoft.com/office/officeart/2005/8/layout/radial6"/>
    <dgm:cxn modelId="{D481DE37-C2C1-4A2D-92D6-A7922C5135E5}" srcId="{085D7AA4-F1CD-4124-B653-C1CC82D298F7}" destId="{9D67B947-A69E-4FE9-9555-9C3064FE5538}" srcOrd="0" destOrd="0" parTransId="{681C2DE1-B053-40B7-80AD-8BF32FD4493D}" sibTransId="{D5F1E3BB-23A9-4FD0-A164-9FA40F2591C1}"/>
    <dgm:cxn modelId="{D13CD0BF-4BB1-424F-8727-288927D326C0}" srcId="{9D67B947-A69E-4FE9-9555-9C3064FE5538}" destId="{E87C3A22-6584-4C80-846C-8456EFFE81DD}" srcOrd="3" destOrd="0" parTransId="{44282616-D626-4926-BB69-91EEB1BEEC07}" sibTransId="{5E9A4E14-468B-40EF-ABB5-352080ADF137}"/>
    <dgm:cxn modelId="{2804571C-7E59-42B2-AF9E-1D13590BE236}" type="presOf" srcId="{42A21473-CB7B-461E-836C-CD02BABC96F3}" destId="{4D3421ED-357B-4642-96F1-48C8702A1190}" srcOrd="0" destOrd="0" presId="urn:microsoft.com/office/officeart/2005/8/layout/radial6"/>
    <dgm:cxn modelId="{51E062D2-4DF5-4EB0-9D4D-AB81B8E503D5}" srcId="{9D67B947-A69E-4FE9-9555-9C3064FE5538}" destId="{B2CD7303-A61C-4BE3-A269-A6BC3E752C4A}" srcOrd="1" destOrd="0" parTransId="{241DE322-D3E3-4450-AE8A-C260EA5FB70B}" sibTransId="{600D5ACA-A92C-4832-B791-F4EA077B1459}"/>
    <dgm:cxn modelId="{813DDCC5-821D-4675-A378-27A12C058C3D}" type="presOf" srcId="{5E9A4E14-468B-40EF-ABB5-352080ADF137}" destId="{C0CAF153-83D6-420F-9E9C-83007B3A3836}" srcOrd="0" destOrd="0" presId="urn:microsoft.com/office/officeart/2005/8/layout/radial6"/>
    <dgm:cxn modelId="{EDAD94AD-1EC1-4A6E-9752-24F65570BF56}" type="presOf" srcId="{9B6DDDD5-609F-4EFD-98CB-027311BC2C6A}" destId="{57619AE2-2FFE-4E27-A8E3-956C9D0F78F0}" srcOrd="0" destOrd="0" presId="urn:microsoft.com/office/officeart/2005/8/layout/radial6"/>
    <dgm:cxn modelId="{7743AD16-0CC5-476F-AD56-5D0142B2640E}" type="presParOf" srcId="{4AE89FBF-2137-48D5-9884-2D6822AC4B72}" destId="{B8E10A3B-899C-4B8B-9D6C-7BA3E30268A9}" srcOrd="0" destOrd="0" presId="urn:microsoft.com/office/officeart/2005/8/layout/radial6"/>
    <dgm:cxn modelId="{A065B5C1-AA3E-46D7-8077-5DA5D40819B0}" type="presParOf" srcId="{4AE89FBF-2137-48D5-9884-2D6822AC4B72}" destId="{4D3421ED-357B-4642-96F1-48C8702A1190}" srcOrd="1" destOrd="0" presId="urn:microsoft.com/office/officeart/2005/8/layout/radial6"/>
    <dgm:cxn modelId="{CE09C3B4-0C6A-438C-B2F8-1A255A9E5424}" type="presParOf" srcId="{4AE89FBF-2137-48D5-9884-2D6822AC4B72}" destId="{BD608F9D-0FB3-47A2-8713-321CCDFA1821}" srcOrd="2" destOrd="0" presId="urn:microsoft.com/office/officeart/2005/8/layout/radial6"/>
    <dgm:cxn modelId="{654361FB-3BA1-4D13-9321-36552CC75AC6}" type="presParOf" srcId="{4AE89FBF-2137-48D5-9884-2D6822AC4B72}" destId="{6F6C9189-F733-46FF-89A4-07136E710601}" srcOrd="3" destOrd="0" presId="urn:microsoft.com/office/officeart/2005/8/layout/radial6"/>
    <dgm:cxn modelId="{B6D147EF-A0EC-4F7E-8B83-327F958F85C7}" type="presParOf" srcId="{4AE89FBF-2137-48D5-9884-2D6822AC4B72}" destId="{A36F987C-C6E3-40B4-8425-1D3B1A2AC334}" srcOrd="4" destOrd="0" presId="urn:microsoft.com/office/officeart/2005/8/layout/radial6"/>
    <dgm:cxn modelId="{1D511A4A-0BB7-40A3-A8AD-BA185158AA43}" type="presParOf" srcId="{4AE89FBF-2137-48D5-9884-2D6822AC4B72}" destId="{B50B0FFA-B62A-4727-A02E-D0975785D1B3}" srcOrd="5" destOrd="0" presId="urn:microsoft.com/office/officeart/2005/8/layout/radial6"/>
    <dgm:cxn modelId="{08F58DEB-E7FD-4261-84B3-23584647A673}" type="presParOf" srcId="{4AE89FBF-2137-48D5-9884-2D6822AC4B72}" destId="{7972F44F-28B5-458F-83BD-3715F288B20B}" srcOrd="6" destOrd="0" presId="urn:microsoft.com/office/officeart/2005/8/layout/radial6"/>
    <dgm:cxn modelId="{B63D3D0A-9D23-4FF6-B8F1-D9AD3E8BE0AF}" type="presParOf" srcId="{4AE89FBF-2137-48D5-9884-2D6822AC4B72}" destId="{C5D6306F-4384-438C-98A5-DE784123A60A}" srcOrd="7" destOrd="0" presId="urn:microsoft.com/office/officeart/2005/8/layout/radial6"/>
    <dgm:cxn modelId="{178942E4-4F7A-47F8-947F-3B0EB98C37B7}" type="presParOf" srcId="{4AE89FBF-2137-48D5-9884-2D6822AC4B72}" destId="{C6FC613C-E91E-4A86-8B1E-2B59880A9B6C}" srcOrd="8" destOrd="0" presId="urn:microsoft.com/office/officeart/2005/8/layout/radial6"/>
    <dgm:cxn modelId="{1732C6AA-5186-4FB6-85FB-03E782A66DDF}" type="presParOf" srcId="{4AE89FBF-2137-48D5-9884-2D6822AC4B72}" destId="{D9040974-000F-46C5-83DC-48DCD93CD901}" srcOrd="9" destOrd="0" presId="urn:microsoft.com/office/officeart/2005/8/layout/radial6"/>
    <dgm:cxn modelId="{4B3EDE9A-CCAE-43D7-BD42-C3F15A32B6C4}" type="presParOf" srcId="{4AE89FBF-2137-48D5-9884-2D6822AC4B72}" destId="{F5911291-35E1-4E9F-A3F4-B67D68CE8688}" srcOrd="10" destOrd="0" presId="urn:microsoft.com/office/officeart/2005/8/layout/radial6"/>
    <dgm:cxn modelId="{63C82BAA-5296-4F66-A6B1-C948D62B89B8}" type="presParOf" srcId="{4AE89FBF-2137-48D5-9884-2D6822AC4B72}" destId="{A9FDE8B5-5C5C-4ACC-8511-12384C54ADE5}" srcOrd="11" destOrd="0" presId="urn:microsoft.com/office/officeart/2005/8/layout/radial6"/>
    <dgm:cxn modelId="{4805765D-7EE5-4080-86AB-CA87020BB2B8}" type="presParOf" srcId="{4AE89FBF-2137-48D5-9884-2D6822AC4B72}" destId="{C0CAF153-83D6-420F-9E9C-83007B3A3836}" srcOrd="12" destOrd="0" presId="urn:microsoft.com/office/officeart/2005/8/layout/radial6"/>
    <dgm:cxn modelId="{6138E5EF-5BA0-4558-A59D-456F5C901EEF}" type="presParOf" srcId="{4AE89FBF-2137-48D5-9884-2D6822AC4B72}" destId="{83006BA7-98A9-4CC8-A33F-FE455DFDB08A}" srcOrd="13" destOrd="0" presId="urn:microsoft.com/office/officeart/2005/8/layout/radial6"/>
    <dgm:cxn modelId="{055549E8-DAB7-42CE-B77D-ACA6528AF727}" type="presParOf" srcId="{4AE89FBF-2137-48D5-9884-2D6822AC4B72}" destId="{57D3559A-CB29-468E-A648-7E343E5B0214}" srcOrd="14" destOrd="0" presId="urn:microsoft.com/office/officeart/2005/8/layout/radial6"/>
    <dgm:cxn modelId="{743E8774-16B6-4495-9651-E5D957B43443}" type="presParOf" srcId="{4AE89FBF-2137-48D5-9884-2D6822AC4B72}" destId="{57619AE2-2FFE-4E27-A8E3-956C9D0F78F0}" srcOrd="15" destOrd="0" presId="urn:microsoft.com/office/officeart/2005/8/layout/radial6"/>
    <dgm:cxn modelId="{48A4EC36-8522-4101-9745-3DCC341A59D7}" type="presParOf" srcId="{4AE89FBF-2137-48D5-9884-2D6822AC4B72}" destId="{DA654735-A67B-42A1-8779-D6A3081164FB}" srcOrd="16" destOrd="0" presId="urn:microsoft.com/office/officeart/2005/8/layout/radial6"/>
    <dgm:cxn modelId="{E737F44D-35D6-44F9-A47D-513B5BB2E213}" type="presParOf" srcId="{4AE89FBF-2137-48D5-9884-2D6822AC4B72}" destId="{6853C825-CA05-48A3-88F5-AE308F7FFB6B}" srcOrd="17" destOrd="0" presId="urn:microsoft.com/office/officeart/2005/8/layout/radial6"/>
    <dgm:cxn modelId="{9E9B66F6-BEEF-48A4-9B0B-4A3CED83220D}" type="presParOf" srcId="{4AE89FBF-2137-48D5-9884-2D6822AC4B72}" destId="{9CE528A1-1D89-4C93-A6DB-5ED337077225}" srcOrd="18" destOrd="0" presId="urn:microsoft.com/office/officeart/2005/8/layout/radial6"/>
    <dgm:cxn modelId="{13A5979C-ACFC-4043-A94D-5F1228CA106F}" type="presParOf" srcId="{4AE89FBF-2137-48D5-9884-2D6822AC4B72}" destId="{2966CB9C-57BD-4822-A42A-1ABF9DDB3E86}" srcOrd="19" destOrd="0" presId="urn:microsoft.com/office/officeart/2005/8/layout/radial6"/>
    <dgm:cxn modelId="{182B3ED5-530D-447E-AB51-A185C7522B91}" type="presParOf" srcId="{4AE89FBF-2137-48D5-9884-2D6822AC4B72}" destId="{B36D1C40-2C2E-47F8-8C4C-24CA297B6459}" srcOrd="20" destOrd="0" presId="urn:microsoft.com/office/officeart/2005/8/layout/radial6"/>
    <dgm:cxn modelId="{E8057F48-20F7-44CD-ABA8-61A7B41A5FD4}" type="presParOf" srcId="{4AE89FBF-2137-48D5-9884-2D6822AC4B72}" destId="{804C70BF-9B65-4A3D-A0E7-563EC4D05FD7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架构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/>
      <dgm:t>
        <a:bodyPr/>
        <a:lstStyle/>
        <a:p>
          <a:r>
            <a:rPr lang="zh-CN" altLang="en-US" dirty="0"/>
            <a:t>开发</a:t>
          </a:r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3"/>
      <dgm:spPr/>
    </dgm:pt>
    <dgm:pt modelId="{32C1F4A0-E7A6-4E15-9ABD-92375A2A7C81}" type="pres">
      <dgm:prSet presAssocID="{0D466CEB-1684-4721-AC80-79195080D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3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3"/>
      <dgm:spPr/>
    </dgm:pt>
    <dgm:pt modelId="{FF6F1477-D7FF-46C5-834E-270B34837D9F}" type="pres">
      <dgm:prSet presAssocID="{DB069124-99C3-472E-AFCE-39C915945F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3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3"/>
      <dgm:spPr/>
    </dgm:pt>
    <dgm:pt modelId="{A0B88A0F-580B-4DEE-BE91-DF4BD978D3E7}" type="pres">
      <dgm:prSet presAssocID="{EC71C632-67A4-4A53-A0E3-A6FED2B09A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EA35B-23AA-424D-9DA2-3651A8E3502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303BA5-BF81-484B-B6A1-C2DE23397A57}">
      <dgm:prSet phldrT="[文本]"/>
      <dgm:spPr/>
      <dgm:t>
        <a:bodyPr/>
        <a:lstStyle/>
        <a:p>
          <a:r>
            <a:rPr lang="zh-CN" altLang="en-US" dirty="0"/>
            <a:t>源数据</a:t>
          </a:r>
        </a:p>
      </dgm:t>
    </dgm:pt>
    <dgm:pt modelId="{70B5061D-003D-459C-B357-B9861C688FEF}" type="parTrans" cxnId="{B9E7B012-1E09-4FB4-BF2F-55D80CE298AF}">
      <dgm:prSet/>
      <dgm:spPr/>
      <dgm:t>
        <a:bodyPr/>
        <a:lstStyle/>
        <a:p>
          <a:endParaRPr lang="zh-CN" altLang="en-US"/>
        </a:p>
      </dgm:t>
    </dgm:pt>
    <dgm:pt modelId="{53626C77-5635-48B1-8600-597DE333F9C0}" type="sibTrans" cxnId="{B9E7B012-1E09-4FB4-BF2F-55D80CE298AF}">
      <dgm:prSet/>
      <dgm:spPr/>
      <dgm:t>
        <a:bodyPr/>
        <a:lstStyle/>
        <a:p>
          <a:endParaRPr lang="zh-CN" altLang="en-US"/>
        </a:p>
      </dgm:t>
    </dgm:pt>
    <dgm:pt modelId="{B7513555-F115-4CD8-AF01-355AE7133870}">
      <dgm:prSet phldrT="[文本]"/>
      <dgm:spPr/>
      <dgm:t>
        <a:bodyPr/>
        <a:lstStyle/>
        <a:p>
          <a:r>
            <a:rPr lang="zh-CN" altLang="en-US" dirty="0"/>
            <a:t>多种来源</a:t>
          </a:r>
        </a:p>
      </dgm:t>
    </dgm:pt>
    <dgm:pt modelId="{1EFF75A8-24E0-4176-815A-7F4ABDD22876}" type="parTrans" cxnId="{D6F1DD6F-3352-41EA-81E6-2B847E0B18A4}">
      <dgm:prSet/>
      <dgm:spPr/>
      <dgm:t>
        <a:bodyPr/>
        <a:lstStyle/>
        <a:p>
          <a:endParaRPr lang="zh-CN" altLang="en-US"/>
        </a:p>
      </dgm:t>
    </dgm:pt>
    <dgm:pt modelId="{E2888640-897C-4FB0-A251-6F43B9A981D5}" type="sibTrans" cxnId="{D6F1DD6F-3352-41EA-81E6-2B847E0B18A4}">
      <dgm:prSet/>
      <dgm:spPr/>
      <dgm:t>
        <a:bodyPr/>
        <a:lstStyle/>
        <a:p>
          <a:endParaRPr lang="zh-CN" altLang="en-US"/>
        </a:p>
      </dgm:t>
    </dgm:pt>
    <dgm:pt modelId="{C666DEF5-E7F1-4FF1-A41B-CC78D830E535}">
      <dgm:prSet phldrT="[文本]"/>
      <dgm:spPr/>
      <dgm:t>
        <a:bodyPr/>
        <a:lstStyle/>
        <a:p>
          <a:r>
            <a:rPr lang="zh-CN" altLang="en-US" dirty="0"/>
            <a:t>智能引擎</a:t>
          </a:r>
        </a:p>
      </dgm:t>
    </dgm:pt>
    <dgm:pt modelId="{DB50A9A1-4550-4493-8732-7145BEFDE923}" type="parTrans" cxnId="{4AAA9A2B-DAA8-4BF0-836E-3471F9EFC6B9}">
      <dgm:prSet/>
      <dgm:spPr/>
      <dgm:t>
        <a:bodyPr/>
        <a:lstStyle/>
        <a:p>
          <a:endParaRPr lang="zh-CN" altLang="en-US"/>
        </a:p>
      </dgm:t>
    </dgm:pt>
    <dgm:pt modelId="{05FF3AEA-06B1-41AE-A508-03C4B56E289B}" type="sibTrans" cxnId="{4AAA9A2B-DAA8-4BF0-836E-3471F9EFC6B9}">
      <dgm:prSet/>
      <dgm:spPr/>
      <dgm:t>
        <a:bodyPr/>
        <a:lstStyle/>
        <a:p>
          <a:endParaRPr lang="zh-CN" altLang="en-US"/>
        </a:p>
      </dgm:t>
    </dgm:pt>
    <dgm:pt modelId="{C6114B94-B76C-4F73-A2C5-487223BEE02D}">
      <dgm:prSet phldrT="[文本]"/>
      <dgm:spPr/>
      <dgm:t>
        <a:bodyPr/>
        <a:lstStyle/>
        <a:p>
          <a:r>
            <a:rPr lang="zh-CN" altLang="en-US" dirty="0"/>
            <a:t>基于规则</a:t>
          </a:r>
        </a:p>
      </dgm:t>
    </dgm:pt>
    <dgm:pt modelId="{961459E9-E26B-40AB-B392-EEE4DA86D86F}" type="parTrans" cxnId="{A01E2C13-4CFF-4528-8775-E47F8A8ACF24}">
      <dgm:prSet/>
      <dgm:spPr/>
      <dgm:t>
        <a:bodyPr/>
        <a:lstStyle/>
        <a:p>
          <a:endParaRPr lang="zh-CN" altLang="en-US"/>
        </a:p>
      </dgm:t>
    </dgm:pt>
    <dgm:pt modelId="{6BC9FF7C-3D7B-4B14-8180-7A5BB7892720}" type="sibTrans" cxnId="{A01E2C13-4CFF-4528-8775-E47F8A8ACF24}">
      <dgm:prSet/>
      <dgm:spPr/>
      <dgm:t>
        <a:bodyPr/>
        <a:lstStyle/>
        <a:p>
          <a:endParaRPr lang="zh-CN" altLang="en-US"/>
        </a:p>
      </dgm:t>
    </dgm:pt>
    <dgm:pt modelId="{87045384-0903-45AC-B96B-77D9BB557DDC}">
      <dgm:prSet phldrT="[文本]"/>
      <dgm:spPr/>
      <dgm:t>
        <a:bodyPr/>
        <a:lstStyle/>
        <a:p>
          <a:r>
            <a:rPr lang="en-US" altLang="zh-CN" dirty="0"/>
            <a:t>Event</a:t>
          </a:r>
          <a:r>
            <a:rPr lang="zh-CN" altLang="en-US" dirty="0"/>
            <a:t>、</a:t>
          </a:r>
          <a:r>
            <a:rPr lang="en-US" altLang="zh-CN" dirty="0"/>
            <a:t> Fact</a:t>
          </a:r>
          <a:endParaRPr lang="zh-CN" altLang="en-US" dirty="0"/>
        </a:p>
      </dgm:t>
    </dgm:pt>
    <dgm:pt modelId="{2C8B8849-53C3-489C-BA38-DD8A0742A824}" type="parTrans" cxnId="{E61D54FF-FB8F-4532-B696-30AA5DF33969}">
      <dgm:prSet/>
      <dgm:spPr/>
      <dgm:t>
        <a:bodyPr/>
        <a:lstStyle/>
        <a:p>
          <a:endParaRPr lang="zh-CN" altLang="en-US"/>
        </a:p>
      </dgm:t>
    </dgm:pt>
    <dgm:pt modelId="{F838CF66-5513-4E40-AD54-AA546B038A4D}" type="sibTrans" cxnId="{E61D54FF-FB8F-4532-B696-30AA5DF33969}">
      <dgm:prSet/>
      <dgm:spPr/>
      <dgm:t>
        <a:bodyPr/>
        <a:lstStyle/>
        <a:p>
          <a:endParaRPr lang="zh-CN" altLang="en-US"/>
        </a:p>
      </dgm:t>
    </dgm:pt>
    <dgm:pt modelId="{2487EE55-A287-4950-98D4-B60E7719CE03}">
      <dgm:prSet phldrT="[文本]"/>
      <dgm:spPr/>
      <dgm:t>
        <a:bodyPr/>
        <a:lstStyle/>
        <a:p>
          <a:r>
            <a:rPr lang="zh-CN" altLang="en-US" dirty="0"/>
            <a:t>联动动作</a:t>
          </a:r>
        </a:p>
      </dgm:t>
    </dgm:pt>
    <dgm:pt modelId="{7D2BA353-E0E3-495D-A4AD-D4405678BE25}" type="parTrans" cxnId="{ED61A694-B2D2-498C-9622-A9A993C7754B}">
      <dgm:prSet/>
      <dgm:spPr/>
      <dgm:t>
        <a:bodyPr/>
        <a:lstStyle/>
        <a:p>
          <a:endParaRPr lang="zh-CN" altLang="en-US"/>
        </a:p>
      </dgm:t>
    </dgm:pt>
    <dgm:pt modelId="{A88799F5-6973-4163-A823-493D1E3489F9}" type="sibTrans" cxnId="{ED61A694-B2D2-498C-9622-A9A993C7754B}">
      <dgm:prSet/>
      <dgm:spPr/>
      <dgm:t>
        <a:bodyPr/>
        <a:lstStyle/>
        <a:p>
          <a:endParaRPr lang="zh-CN" altLang="en-US"/>
        </a:p>
      </dgm:t>
    </dgm:pt>
    <dgm:pt modelId="{EF040E48-74EF-4076-B817-D66218AF7265}">
      <dgm:prSet phldrT="[文本]"/>
      <dgm:spPr/>
      <dgm:t>
        <a:bodyPr/>
        <a:lstStyle/>
        <a:p>
          <a:r>
            <a:rPr lang="zh-CN" altLang="en-US" dirty="0"/>
            <a:t>统一抽象</a:t>
          </a:r>
        </a:p>
      </dgm:t>
    </dgm:pt>
    <dgm:pt modelId="{9284CCBF-DDEC-49A2-8939-34F95DCC50A4}" type="parTrans" cxnId="{46B96B87-B6BB-4766-BC92-F00606ED6E54}">
      <dgm:prSet/>
      <dgm:spPr/>
      <dgm:t>
        <a:bodyPr/>
        <a:lstStyle/>
        <a:p>
          <a:endParaRPr lang="zh-CN" altLang="en-US"/>
        </a:p>
      </dgm:t>
    </dgm:pt>
    <dgm:pt modelId="{CB512AD7-B3CD-45DC-A3F8-EB008B24F67C}" type="sibTrans" cxnId="{46B96B87-B6BB-4766-BC92-F00606ED6E54}">
      <dgm:prSet/>
      <dgm:spPr/>
      <dgm:t>
        <a:bodyPr/>
        <a:lstStyle/>
        <a:p>
          <a:endParaRPr lang="zh-CN" altLang="en-US"/>
        </a:p>
      </dgm:t>
    </dgm:pt>
    <dgm:pt modelId="{C09AAA2C-9656-48DA-8884-121848E929F4}">
      <dgm:prSet phldrT="[文本]"/>
      <dgm:spPr/>
      <dgm:t>
        <a:bodyPr/>
        <a:lstStyle/>
        <a:p>
          <a:r>
            <a:rPr lang="zh-CN" altLang="en-US" dirty="0"/>
            <a:t>异步分发</a:t>
          </a:r>
        </a:p>
      </dgm:t>
    </dgm:pt>
    <dgm:pt modelId="{55B66FA8-EC4E-4BD9-A8B7-4EE6E80D4E58}" type="parTrans" cxnId="{CB404B38-3790-4270-A198-F5310464E2C2}">
      <dgm:prSet/>
      <dgm:spPr/>
      <dgm:t>
        <a:bodyPr/>
        <a:lstStyle/>
        <a:p>
          <a:endParaRPr lang="zh-CN" altLang="en-US"/>
        </a:p>
      </dgm:t>
    </dgm:pt>
    <dgm:pt modelId="{DA6462D2-2239-4119-AF29-075E309FF275}" type="sibTrans" cxnId="{CB404B38-3790-4270-A198-F5310464E2C2}">
      <dgm:prSet/>
      <dgm:spPr/>
      <dgm:t>
        <a:bodyPr/>
        <a:lstStyle/>
        <a:p>
          <a:endParaRPr lang="zh-CN" altLang="en-US"/>
        </a:p>
      </dgm:t>
    </dgm:pt>
    <dgm:pt modelId="{2F9D587A-EB3F-4760-800A-536B743E77F4}">
      <dgm:prSet phldrT="[文本]"/>
      <dgm:spPr/>
      <dgm:t>
        <a:bodyPr/>
        <a:lstStyle/>
        <a:p>
          <a:r>
            <a:rPr lang="zh-CN" altLang="en-US" dirty="0"/>
            <a:t>时间、滑窗</a:t>
          </a:r>
        </a:p>
      </dgm:t>
    </dgm:pt>
    <dgm:pt modelId="{DC6B2A06-C572-4973-8F14-432C4A2E22C5}" type="parTrans" cxnId="{EA805FA0-672F-4783-888E-0F665DD422CE}">
      <dgm:prSet/>
      <dgm:spPr/>
      <dgm:t>
        <a:bodyPr/>
        <a:lstStyle/>
        <a:p>
          <a:endParaRPr lang="zh-CN" altLang="en-US"/>
        </a:p>
      </dgm:t>
    </dgm:pt>
    <dgm:pt modelId="{249D73E8-4118-4EB0-8862-192ECD930F54}" type="sibTrans" cxnId="{EA805FA0-672F-4783-888E-0F665DD422CE}">
      <dgm:prSet/>
      <dgm:spPr/>
      <dgm:t>
        <a:bodyPr/>
        <a:lstStyle/>
        <a:p>
          <a:endParaRPr lang="zh-CN" altLang="en-US"/>
        </a:p>
      </dgm:t>
    </dgm:pt>
    <dgm:pt modelId="{A10C4DF5-5537-456A-BBC4-8AA4B4608E78}">
      <dgm:prSet phldrT="[文本]"/>
      <dgm:spPr/>
      <dgm:t>
        <a:bodyPr/>
        <a:lstStyle/>
        <a:p>
          <a:r>
            <a:rPr lang="zh-CN" altLang="en-US" dirty="0"/>
            <a:t>方便扩展</a:t>
          </a:r>
        </a:p>
      </dgm:t>
    </dgm:pt>
    <dgm:pt modelId="{D0AB11A0-C44F-4337-BD85-AB26F36B83A2}" type="parTrans" cxnId="{7364DC9C-D9C1-4135-9B72-93DB00107BC7}">
      <dgm:prSet/>
      <dgm:spPr/>
      <dgm:t>
        <a:bodyPr/>
        <a:lstStyle/>
        <a:p>
          <a:endParaRPr lang="zh-CN" altLang="en-US"/>
        </a:p>
      </dgm:t>
    </dgm:pt>
    <dgm:pt modelId="{8A09FF32-C3AC-4D60-9ABF-18346C6BFE75}" type="sibTrans" cxnId="{7364DC9C-D9C1-4135-9B72-93DB00107BC7}">
      <dgm:prSet/>
      <dgm:spPr/>
      <dgm:t>
        <a:bodyPr/>
        <a:lstStyle/>
        <a:p>
          <a:endParaRPr lang="zh-CN" altLang="en-US"/>
        </a:p>
      </dgm:t>
    </dgm:pt>
    <dgm:pt modelId="{3CAC25A9-EC45-449C-BD6C-BD09C7857219}">
      <dgm:prSet phldrT="[文本]"/>
      <dgm:spPr/>
      <dgm:t>
        <a:bodyPr/>
        <a:lstStyle/>
        <a:p>
          <a:r>
            <a:rPr lang="en-US" altLang="zh-CN" dirty="0"/>
            <a:t>ETL</a:t>
          </a:r>
          <a:endParaRPr lang="zh-CN" altLang="en-US" dirty="0"/>
        </a:p>
      </dgm:t>
    </dgm:pt>
    <dgm:pt modelId="{BEB46696-486D-4A81-B416-CDAB0876A507}" type="parTrans" cxnId="{0855B601-BDCB-4C59-9CCE-EC8226DD29E1}">
      <dgm:prSet/>
      <dgm:spPr/>
      <dgm:t>
        <a:bodyPr/>
        <a:lstStyle/>
        <a:p>
          <a:endParaRPr lang="zh-CN" altLang="en-US"/>
        </a:p>
      </dgm:t>
    </dgm:pt>
    <dgm:pt modelId="{F5C23E51-58E3-413B-A224-4191BCF77920}" type="sibTrans" cxnId="{0855B601-BDCB-4C59-9CCE-EC8226DD29E1}">
      <dgm:prSet/>
      <dgm:spPr/>
      <dgm:t>
        <a:bodyPr/>
        <a:lstStyle/>
        <a:p>
          <a:endParaRPr lang="zh-CN" altLang="en-US"/>
        </a:p>
      </dgm:t>
    </dgm:pt>
    <dgm:pt modelId="{F9B6640F-104D-4C19-8C3B-80BB2E9ADA21}" type="pres">
      <dgm:prSet presAssocID="{B8EEA35B-23AA-424D-9DA2-3651A8E35029}" presName="Name0" presStyleCnt="0">
        <dgm:presLayoutVars>
          <dgm:dir/>
          <dgm:resizeHandles val="exact"/>
        </dgm:presLayoutVars>
      </dgm:prSet>
      <dgm:spPr/>
    </dgm:pt>
    <dgm:pt modelId="{AE220384-8C30-4F4C-BF9A-3367B749AFE0}" type="pres">
      <dgm:prSet presAssocID="{9E303BA5-BF81-484B-B6A1-C2DE23397A57}" presName="node" presStyleLbl="node1" presStyleIdx="0" presStyleCnt="3">
        <dgm:presLayoutVars>
          <dgm:bulletEnabled val="1"/>
        </dgm:presLayoutVars>
      </dgm:prSet>
      <dgm:spPr/>
    </dgm:pt>
    <dgm:pt modelId="{DEE5C99E-DC84-4F2C-8DEB-20C5F5C3B3FB}" type="pres">
      <dgm:prSet presAssocID="{53626C77-5635-48B1-8600-597DE333F9C0}" presName="sibTrans" presStyleCnt="0"/>
      <dgm:spPr/>
    </dgm:pt>
    <dgm:pt modelId="{9D457FB6-9525-480A-9BDE-7F17D0B74F4B}" type="pres">
      <dgm:prSet presAssocID="{C666DEF5-E7F1-4FF1-A41B-CC78D830E535}" presName="node" presStyleLbl="node1" presStyleIdx="1" presStyleCnt="3">
        <dgm:presLayoutVars>
          <dgm:bulletEnabled val="1"/>
        </dgm:presLayoutVars>
      </dgm:prSet>
      <dgm:spPr/>
    </dgm:pt>
    <dgm:pt modelId="{737086C7-E819-4310-B249-2A642847E3FB}" type="pres">
      <dgm:prSet presAssocID="{05FF3AEA-06B1-41AE-A508-03C4B56E289B}" presName="sibTrans" presStyleCnt="0"/>
      <dgm:spPr/>
    </dgm:pt>
    <dgm:pt modelId="{DB89BC03-7EA5-445F-BEF7-F6360F57CA9E}" type="pres">
      <dgm:prSet presAssocID="{2487EE55-A287-4950-98D4-B60E7719CE03}" presName="node" presStyleLbl="node1" presStyleIdx="2" presStyleCnt="3">
        <dgm:presLayoutVars>
          <dgm:bulletEnabled val="1"/>
        </dgm:presLayoutVars>
      </dgm:prSet>
      <dgm:spPr/>
    </dgm:pt>
  </dgm:ptLst>
  <dgm:cxnLst>
    <dgm:cxn modelId="{CD17BEA5-D0FC-42FC-B5A6-BB5F0617B7D4}" type="presOf" srcId="{C6114B94-B76C-4F73-A2C5-487223BEE02D}" destId="{9D457FB6-9525-480A-9BDE-7F17D0B74F4B}" srcOrd="0" destOrd="1" presId="urn:microsoft.com/office/officeart/2005/8/layout/hList6"/>
    <dgm:cxn modelId="{CB404B38-3790-4270-A198-F5310464E2C2}" srcId="{2487EE55-A287-4950-98D4-B60E7719CE03}" destId="{C09AAA2C-9656-48DA-8884-121848E929F4}" srcOrd="2" destOrd="0" parTransId="{55B66FA8-EC4E-4BD9-A8B7-4EE6E80D4E58}" sibTransId="{DA6462D2-2239-4119-AF29-075E309FF275}"/>
    <dgm:cxn modelId="{783EF85C-EBCD-43D8-9CA4-00384E9A1883}" type="presOf" srcId="{9E303BA5-BF81-484B-B6A1-C2DE23397A57}" destId="{AE220384-8C30-4F4C-BF9A-3367B749AFE0}" srcOrd="0" destOrd="0" presId="urn:microsoft.com/office/officeart/2005/8/layout/hList6"/>
    <dgm:cxn modelId="{E6921D9F-E948-4C13-8E8B-22B8C2ED8C25}" type="presOf" srcId="{2F9D587A-EB3F-4760-800A-536B743E77F4}" destId="{9D457FB6-9525-480A-9BDE-7F17D0B74F4B}" srcOrd="0" destOrd="3" presId="urn:microsoft.com/office/officeart/2005/8/layout/hList6"/>
    <dgm:cxn modelId="{28242E3C-27FD-4B3B-A236-5F0C6B0214EC}" type="presOf" srcId="{3CAC25A9-EC45-449C-BD6C-BD09C7857219}" destId="{AE220384-8C30-4F4C-BF9A-3367B749AFE0}" srcOrd="0" destOrd="2" presId="urn:microsoft.com/office/officeart/2005/8/layout/hList6"/>
    <dgm:cxn modelId="{4D9807CC-5A36-44D0-96E5-A01FCDA0C9E2}" type="presOf" srcId="{B7513555-F115-4CD8-AF01-355AE7133870}" destId="{AE220384-8C30-4F4C-BF9A-3367B749AFE0}" srcOrd="0" destOrd="1" presId="urn:microsoft.com/office/officeart/2005/8/layout/hList6"/>
    <dgm:cxn modelId="{7364DC9C-D9C1-4135-9B72-93DB00107BC7}" srcId="{2487EE55-A287-4950-98D4-B60E7719CE03}" destId="{A10C4DF5-5537-456A-BBC4-8AA4B4608E78}" srcOrd="1" destOrd="0" parTransId="{D0AB11A0-C44F-4337-BD85-AB26F36B83A2}" sibTransId="{8A09FF32-C3AC-4D60-9ABF-18346C6BFE75}"/>
    <dgm:cxn modelId="{B9E7B012-1E09-4FB4-BF2F-55D80CE298AF}" srcId="{B8EEA35B-23AA-424D-9DA2-3651A8E35029}" destId="{9E303BA5-BF81-484B-B6A1-C2DE23397A57}" srcOrd="0" destOrd="0" parTransId="{70B5061D-003D-459C-B357-B9861C688FEF}" sibTransId="{53626C77-5635-48B1-8600-597DE333F9C0}"/>
    <dgm:cxn modelId="{46B96B87-B6BB-4766-BC92-F00606ED6E54}" srcId="{2487EE55-A287-4950-98D4-B60E7719CE03}" destId="{EF040E48-74EF-4076-B817-D66218AF7265}" srcOrd="0" destOrd="0" parTransId="{9284CCBF-DDEC-49A2-8939-34F95DCC50A4}" sibTransId="{CB512AD7-B3CD-45DC-A3F8-EB008B24F67C}"/>
    <dgm:cxn modelId="{48DBD58E-B673-41F2-B5FD-4E5B63BA4733}" type="presOf" srcId="{B8EEA35B-23AA-424D-9DA2-3651A8E35029}" destId="{F9B6640F-104D-4C19-8C3B-80BB2E9ADA21}" srcOrd="0" destOrd="0" presId="urn:microsoft.com/office/officeart/2005/8/layout/hList6"/>
    <dgm:cxn modelId="{A01E2C13-4CFF-4528-8775-E47F8A8ACF24}" srcId="{C666DEF5-E7F1-4FF1-A41B-CC78D830E535}" destId="{C6114B94-B76C-4F73-A2C5-487223BEE02D}" srcOrd="0" destOrd="0" parTransId="{961459E9-E26B-40AB-B392-EEE4DA86D86F}" sibTransId="{6BC9FF7C-3D7B-4B14-8180-7A5BB7892720}"/>
    <dgm:cxn modelId="{70E889AF-D2EB-4935-8848-BCED650017C0}" type="presOf" srcId="{C666DEF5-E7F1-4FF1-A41B-CC78D830E535}" destId="{9D457FB6-9525-480A-9BDE-7F17D0B74F4B}" srcOrd="0" destOrd="0" presId="urn:microsoft.com/office/officeart/2005/8/layout/hList6"/>
    <dgm:cxn modelId="{ED61A694-B2D2-498C-9622-A9A993C7754B}" srcId="{B8EEA35B-23AA-424D-9DA2-3651A8E35029}" destId="{2487EE55-A287-4950-98D4-B60E7719CE03}" srcOrd="2" destOrd="0" parTransId="{7D2BA353-E0E3-495D-A4AD-D4405678BE25}" sibTransId="{A88799F5-6973-4163-A823-493D1E3489F9}"/>
    <dgm:cxn modelId="{66F05E1E-863D-494D-A114-0A856BAD7718}" type="presOf" srcId="{EF040E48-74EF-4076-B817-D66218AF7265}" destId="{DB89BC03-7EA5-445F-BEF7-F6360F57CA9E}" srcOrd="0" destOrd="1" presId="urn:microsoft.com/office/officeart/2005/8/layout/hList6"/>
    <dgm:cxn modelId="{EA805FA0-672F-4783-888E-0F665DD422CE}" srcId="{C666DEF5-E7F1-4FF1-A41B-CC78D830E535}" destId="{2F9D587A-EB3F-4760-800A-536B743E77F4}" srcOrd="2" destOrd="0" parTransId="{DC6B2A06-C572-4973-8F14-432C4A2E22C5}" sibTransId="{249D73E8-4118-4EB0-8862-192ECD930F54}"/>
    <dgm:cxn modelId="{EE8387AF-F92F-4BAC-BF19-C2F2629498E5}" type="presOf" srcId="{A10C4DF5-5537-456A-BBC4-8AA4B4608E78}" destId="{DB89BC03-7EA5-445F-BEF7-F6360F57CA9E}" srcOrd="0" destOrd="2" presId="urn:microsoft.com/office/officeart/2005/8/layout/hList6"/>
    <dgm:cxn modelId="{AE74B31C-4A39-4BA0-BCFE-2180DB5B5354}" type="presOf" srcId="{87045384-0903-45AC-B96B-77D9BB557DDC}" destId="{9D457FB6-9525-480A-9BDE-7F17D0B74F4B}" srcOrd="0" destOrd="2" presId="urn:microsoft.com/office/officeart/2005/8/layout/hList6"/>
    <dgm:cxn modelId="{37407E51-283B-4D69-8652-2E04A3707BDB}" type="presOf" srcId="{2487EE55-A287-4950-98D4-B60E7719CE03}" destId="{DB89BC03-7EA5-445F-BEF7-F6360F57CA9E}" srcOrd="0" destOrd="0" presId="urn:microsoft.com/office/officeart/2005/8/layout/hList6"/>
    <dgm:cxn modelId="{7EC8F150-F452-4852-B76A-A400DB115BC0}" type="presOf" srcId="{C09AAA2C-9656-48DA-8884-121848E929F4}" destId="{DB89BC03-7EA5-445F-BEF7-F6360F57CA9E}" srcOrd="0" destOrd="3" presId="urn:microsoft.com/office/officeart/2005/8/layout/hList6"/>
    <dgm:cxn modelId="{4AAA9A2B-DAA8-4BF0-836E-3471F9EFC6B9}" srcId="{B8EEA35B-23AA-424D-9DA2-3651A8E35029}" destId="{C666DEF5-E7F1-4FF1-A41B-CC78D830E535}" srcOrd="1" destOrd="0" parTransId="{DB50A9A1-4550-4493-8732-7145BEFDE923}" sibTransId="{05FF3AEA-06B1-41AE-A508-03C4B56E289B}"/>
    <dgm:cxn modelId="{D6F1DD6F-3352-41EA-81E6-2B847E0B18A4}" srcId="{9E303BA5-BF81-484B-B6A1-C2DE23397A57}" destId="{B7513555-F115-4CD8-AF01-355AE7133870}" srcOrd="0" destOrd="0" parTransId="{1EFF75A8-24E0-4176-815A-7F4ABDD22876}" sibTransId="{E2888640-897C-4FB0-A251-6F43B9A981D5}"/>
    <dgm:cxn modelId="{E61D54FF-FB8F-4532-B696-30AA5DF33969}" srcId="{C666DEF5-E7F1-4FF1-A41B-CC78D830E535}" destId="{87045384-0903-45AC-B96B-77D9BB557DDC}" srcOrd="1" destOrd="0" parTransId="{2C8B8849-53C3-489C-BA38-DD8A0742A824}" sibTransId="{F838CF66-5513-4E40-AD54-AA546B038A4D}"/>
    <dgm:cxn modelId="{0855B601-BDCB-4C59-9CCE-EC8226DD29E1}" srcId="{9E303BA5-BF81-484B-B6A1-C2DE23397A57}" destId="{3CAC25A9-EC45-449C-BD6C-BD09C7857219}" srcOrd="1" destOrd="0" parTransId="{BEB46696-486D-4A81-B416-CDAB0876A507}" sibTransId="{F5C23E51-58E3-413B-A224-4191BCF77920}"/>
    <dgm:cxn modelId="{5C08C4B3-CB13-4E01-9E36-E88E5C6F6C98}" type="presParOf" srcId="{F9B6640F-104D-4C19-8C3B-80BB2E9ADA21}" destId="{AE220384-8C30-4F4C-BF9A-3367B749AFE0}" srcOrd="0" destOrd="0" presId="urn:microsoft.com/office/officeart/2005/8/layout/hList6"/>
    <dgm:cxn modelId="{CD09B0C5-5B16-411F-99D1-0CEF4E371D65}" type="presParOf" srcId="{F9B6640F-104D-4C19-8C3B-80BB2E9ADA21}" destId="{DEE5C99E-DC84-4F2C-8DEB-20C5F5C3B3FB}" srcOrd="1" destOrd="0" presId="urn:microsoft.com/office/officeart/2005/8/layout/hList6"/>
    <dgm:cxn modelId="{1D8BC8C3-EF17-427C-B13F-99EC6A442E80}" type="presParOf" srcId="{F9B6640F-104D-4C19-8C3B-80BB2E9ADA21}" destId="{9D457FB6-9525-480A-9BDE-7F17D0B74F4B}" srcOrd="2" destOrd="0" presId="urn:microsoft.com/office/officeart/2005/8/layout/hList6"/>
    <dgm:cxn modelId="{9DB1DEB8-41AE-4951-9A13-8B892F38C7C9}" type="presParOf" srcId="{F9B6640F-104D-4C19-8C3B-80BB2E9ADA21}" destId="{737086C7-E819-4310-B249-2A642847E3FB}" srcOrd="3" destOrd="0" presId="urn:microsoft.com/office/officeart/2005/8/layout/hList6"/>
    <dgm:cxn modelId="{F6324AB0-842A-4933-94EC-6D746EA4250E}" type="presParOf" srcId="{F9B6640F-104D-4C19-8C3B-80BB2E9ADA21}" destId="{DB89BC03-7EA5-445F-BEF7-F6360F57CA9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821C7-3EE3-4F08-95BD-68A4AC4B17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2A27CB-7ED2-42F8-AA31-BE7C3C015755}">
      <dgm:prSet phldrT="[文本]"/>
      <dgm:spPr/>
      <dgm:t>
        <a:bodyPr/>
        <a:lstStyle/>
        <a:p>
          <a:r>
            <a:rPr lang="en-US" altLang="zh-CN" dirty="0"/>
            <a:t>NIFI</a:t>
          </a:r>
          <a:endParaRPr lang="zh-CN" altLang="en-US" dirty="0"/>
        </a:p>
      </dgm:t>
    </dgm:pt>
    <dgm:pt modelId="{C93260A7-3A0A-4E58-BE87-6D9AA3F614E3}" type="parTrans" cxnId="{D30D272A-4D04-457F-8BC0-65282EA11A0A}">
      <dgm:prSet/>
      <dgm:spPr/>
      <dgm:t>
        <a:bodyPr/>
        <a:lstStyle/>
        <a:p>
          <a:endParaRPr lang="zh-CN" altLang="en-US"/>
        </a:p>
      </dgm:t>
    </dgm:pt>
    <dgm:pt modelId="{C48DC9F2-61E6-4029-A306-4D2F9D401A46}" type="sibTrans" cxnId="{D30D272A-4D04-457F-8BC0-65282EA11A0A}">
      <dgm:prSet/>
      <dgm:spPr/>
      <dgm:t>
        <a:bodyPr/>
        <a:lstStyle/>
        <a:p>
          <a:endParaRPr lang="zh-CN" altLang="en-US"/>
        </a:p>
      </dgm:t>
    </dgm:pt>
    <dgm:pt modelId="{EECF3429-F367-43A8-9FA5-CA28461F5218}">
      <dgm:prSet phldrT="[文本]"/>
      <dgm:spPr/>
      <dgm:t>
        <a:bodyPr/>
        <a:lstStyle/>
        <a:p>
          <a:r>
            <a:rPr lang="zh-CN" altLang="en-US" dirty="0"/>
            <a:t>提供数据流的可视化运维</a:t>
          </a:r>
        </a:p>
      </dgm:t>
    </dgm:pt>
    <dgm:pt modelId="{BD2E9C84-A590-48F7-9D80-E85D64DC5E8F}" type="parTrans" cxnId="{B935BD84-B1A9-4002-92DE-626FF5B7E8E8}">
      <dgm:prSet/>
      <dgm:spPr/>
      <dgm:t>
        <a:bodyPr/>
        <a:lstStyle/>
        <a:p>
          <a:endParaRPr lang="zh-CN" altLang="en-US"/>
        </a:p>
      </dgm:t>
    </dgm:pt>
    <dgm:pt modelId="{455C55B2-98A8-48B7-B5CA-D6D0B84F39D9}" type="sibTrans" cxnId="{B935BD84-B1A9-4002-92DE-626FF5B7E8E8}">
      <dgm:prSet/>
      <dgm:spPr/>
      <dgm:t>
        <a:bodyPr/>
        <a:lstStyle/>
        <a:p>
          <a:endParaRPr lang="zh-CN" altLang="en-US"/>
        </a:p>
      </dgm:t>
    </dgm:pt>
    <dgm:pt modelId="{5A7C428F-0ACC-44EF-81C4-366928F879F6}">
      <dgm:prSet phldrT="[文本]"/>
      <dgm:spPr/>
      <dgm:t>
        <a:bodyPr/>
        <a:lstStyle/>
        <a:p>
          <a:r>
            <a:rPr lang="en-US" altLang="zh-CN" dirty="0"/>
            <a:t>Kafka</a:t>
          </a:r>
          <a:endParaRPr lang="zh-CN" altLang="en-US" dirty="0"/>
        </a:p>
      </dgm:t>
    </dgm:pt>
    <dgm:pt modelId="{7563D52A-CC4A-4D10-8871-259F6152E5A5}" type="parTrans" cxnId="{B3AED811-680D-4334-B668-B24444079052}">
      <dgm:prSet/>
      <dgm:spPr/>
      <dgm:t>
        <a:bodyPr/>
        <a:lstStyle/>
        <a:p>
          <a:endParaRPr lang="zh-CN" altLang="en-US"/>
        </a:p>
      </dgm:t>
    </dgm:pt>
    <dgm:pt modelId="{A82BBB31-D2BD-4598-998F-AFA33CE2D5C1}" type="sibTrans" cxnId="{B3AED811-680D-4334-B668-B24444079052}">
      <dgm:prSet/>
      <dgm:spPr/>
      <dgm:t>
        <a:bodyPr/>
        <a:lstStyle/>
        <a:p>
          <a:endParaRPr lang="zh-CN" altLang="en-US"/>
        </a:p>
      </dgm:t>
    </dgm:pt>
    <dgm:pt modelId="{CB96064F-2A34-4108-9F32-0D4846D1FF16}">
      <dgm:prSet phldrT="[文本]"/>
      <dgm:spPr/>
      <dgm:t>
        <a:bodyPr/>
        <a:lstStyle/>
        <a:p>
          <a:r>
            <a:rPr lang="zh-CN" altLang="en-US" dirty="0"/>
            <a:t>源数据、联动动作适配</a:t>
          </a:r>
        </a:p>
      </dgm:t>
    </dgm:pt>
    <dgm:pt modelId="{29494EF5-C8E3-4FC1-AD24-EF3BE7B90FAB}" type="parTrans" cxnId="{0684BAC1-7C82-4B85-8511-1F4574CFCD7B}">
      <dgm:prSet/>
      <dgm:spPr/>
      <dgm:t>
        <a:bodyPr/>
        <a:lstStyle/>
        <a:p>
          <a:endParaRPr lang="zh-CN" altLang="en-US"/>
        </a:p>
      </dgm:t>
    </dgm:pt>
    <dgm:pt modelId="{9176203F-7C76-42A7-8AAF-BE7BFC05D0AC}" type="sibTrans" cxnId="{0684BAC1-7C82-4B85-8511-1F4574CFCD7B}">
      <dgm:prSet/>
      <dgm:spPr/>
      <dgm:t>
        <a:bodyPr/>
        <a:lstStyle/>
        <a:p>
          <a:endParaRPr lang="zh-CN" altLang="en-US"/>
        </a:p>
      </dgm:t>
    </dgm:pt>
    <dgm:pt modelId="{B9F0331B-934B-4B97-A5A1-11258E71D306}">
      <dgm:prSet phldrT="[文本]"/>
      <dgm:spPr/>
      <dgm:t>
        <a:bodyPr/>
        <a:lstStyle/>
        <a:p>
          <a:r>
            <a:rPr lang="en-US" altLang="zh-CN" dirty="0" err="1"/>
            <a:t>Kie</a:t>
          </a:r>
          <a:r>
            <a:rPr lang="en-US" altLang="zh-CN" dirty="0"/>
            <a:t> server / workbench</a:t>
          </a:r>
          <a:endParaRPr lang="zh-CN" altLang="en-US" dirty="0"/>
        </a:p>
      </dgm:t>
    </dgm:pt>
    <dgm:pt modelId="{04FC4433-9B81-4482-97BF-A5A3D19A25E6}" type="parTrans" cxnId="{BE5891E5-D0E6-4A7E-9AAA-579AF7C02ABA}">
      <dgm:prSet/>
      <dgm:spPr/>
      <dgm:t>
        <a:bodyPr/>
        <a:lstStyle/>
        <a:p>
          <a:endParaRPr lang="zh-CN" altLang="en-US"/>
        </a:p>
      </dgm:t>
    </dgm:pt>
    <dgm:pt modelId="{1F59A336-6ECE-4855-86B0-4C71153C0A94}" type="sibTrans" cxnId="{BE5891E5-D0E6-4A7E-9AAA-579AF7C02ABA}">
      <dgm:prSet/>
      <dgm:spPr/>
      <dgm:t>
        <a:bodyPr/>
        <a:lstStyle/>
        <a:p>
          <a:endParaRPr lang="zh-CN" altLang="en-US"/>
        </a:p>
      </dgm:t>
    </dgm:pt>
    <dgm:pt modelId="{52B55FDF-170C-4C18-8F8A-94C44ED6E391}">
      <dgm:prSet phldrT="[文本]"/>
      <dgm:spPr/>
      <dgm:t>
        <a:bodyPr/>
        <a:lstStyle/>
        <a:p>
          <a:r>
            <a:rPr lang="zh-CN" altLang="en-US" dirty="0"/>
            <a:t>基于规则的联动引擎</a:t>
          </a:r>
        </a:p>
      </dgm:t>
    </dgm:pt>
    <dgm:pt modelId="{8D9A35EC-76A3-4529-9AEA-301B957C3511}" type="parTrans" cxnId="{A521027E-068F-4771-AE33-14F55BF53F66}">
      <dgm:prSet/>
      <dgm:spPr/>
      <dgm:t>
        <a:bodyPr/>
        <a:lstStyle/>
        <a:p>
          <a:endParaRPr lang="zh-CN" altLang="en-US"/>
        </a:p>
      </dgm:t>
    </dgm:pt>
    <dgm:pt modelId="{6A4C2BDE-3B5F-482C-A698-98E8CD480F14}" type="sibTrans" cxnId="{A521027E-068F-4771-AE33-14F55BF53F66}">
      <dgm:prSet/>
      <dgm:spPr/>
      <dgm:t>
        <a:bodyPr/>
        <a:lstStyle/>
        <a:p>
          <a:endParaRPr lang="zh-CN" altLang="en-US"/>
        </a:p>
      </dgm:t>
    </dgm:pt>
    <dgm:pt modelId="{8D7416D5-CB44-4333-A0E1-75EF71EB4B4B}">
      <dgm:prSet phldrT="[文本]"/>
      <dgm:spPr/>
      <dgm:t>
        <a:bodyPr/>
        <a:lstStyle/>
        <a:p>
          <a:r>
            <a:rPr lang="zh-CN" altLang="en-US" dirty="0"/>
            <a:t>数据持久化</a:t>
          </a:r>
        </a:p>
      </dgm:t>
    </dgm:pt>
    <dgm:pt modelId="{C66100FC-D88C-406B-B4C2-D0E79D3F0578}" type="parTrans" cxnId="{A0BF95F0-52AE-474E-A4A7-04BE9CC8858F}">
      <dgm:prSet/>
      <dgm:spPr/>
      <dgm:t>
        <a:bodyPr/>
        <a:lstStyle/>
        <a:p>
          <a:endParaRPr lang="zh-CN" altLang="en-US"/>
        </a:p>
      </dgm:t>
    </dgm:pt>
    <dgm:pt modelId="{D902F414-2460-473B-8595-A692B810EA13}" type="sibTrans" cxnId="{A0BF95F0-52AE-474E-A4A7-04BE9CC8858F}">
      <dgm:prSet/>
      <dgm:spPr/>
      <dgm:t>
        <a:bodyPr/>
        <a:lstStyle/>
        <a:p>
          <a:endParaRPr lang="zh-CN" altLang="en-US"/>
        </a:p>
      </dgm:t>
    </dgm:pt>
    <dgm:pt modelId="{E4B11CAE-8E29-4129-AD43-055417C0B716}">
      <dgm:prSet phldrT="[文本]"/>
      <dgm:spPr/>
      <dgm:t>
        <a:bodyPr/>
        <a:lstStyle/>
        <a:p>
          <a:r>
            <a:rPr lang="en-US" altLang="zh-CN" dirty="0"/>
            <a:t>Flow-based programming; NIFI processors</a:t>
          </a:r>
          <a:endParaRPr lang="zh-CN" altLang="en-US" dirty="0"/>
        </a:p>
      </dgm:t>
    </dgm:pt>
    <dgm:pt modelId="{C8AFCE45-5B67-470A-807F-BF66A8F7D6B0}" type="sibTrans" cxnId="{B0A78BEF-32B2-4DD0-8ECB-134C095A9D7B}">
      <dgm:prSet/>
      <dgm:spPr/>
      <dgm:t>
        <a:bodyPr/>
        <a:lstStyle/>
        <a:p>
          <a:endParaRPr lang="zh-CN" altLang="en-US"/>
        </a:p>
      </dgm:t>
    </dgm:pt>
    <dgm:pt modelId="{F25A1033-FFAD-4859-AB20-974E0EEB73A4}" type="parTrans" cxnId="{B0A78BEF-32B2-4DD0-8ECB-134C095A9D7B}">
      <dgm:prSet/>
      <dgm:spPr/>
      <dgm:t>
        <a:bodyPr/>
        <a:lstStyle/>
        <a:p>
          <a:endParaRPr lang="zh-CN" altLang="en-US"/>
        </a:p>
      </dgm:t>
    </dgm:pt>
    <dgm:pt modelId="{CFF5C13F-1C74-4BE3-8D7F-764F2D7635FC}">
      <dgm:prSet phldrT="[文本]"/>
      <dgm:spPr/>
      <dgm:t>
        <a:bodyPr/>
        <a:lstStyle/>
        <a:p>
          <a:r>
            <a:rPr lang="zh-CN" altLang="en-US" dirty="0"/>
            <a:t>提供从数据建模</a:t>
          </a:r>
          <a:r>
            <a:rPr lang="en-US" altLang="zh-CN" dirty="0"/>
            <a:t>-&gt;</a:t>
          </a:r>
          <a:r>
            <a:rPr lang="zh-CN" altLang="en-US" dirty="0"/>
            <a:t>引擎部署的管理页面</a:t>
          </a:r>
        </a:p>
      </dgm:t>
    </dgm:pt>
    <dgm:pt modelId="{68E2DECA-8996-441C-B921-BA020943D6A8}" type="parTrans" cxnId="{D530F413-32AF-4B68-8500-5B51E7ECA33D}">
      <dgm:prSet/>
      <dgm:spPr/>
      <dgm:t>
        <a:bodyPr/>
        <a:lstStyle/>
        <a:p>
          <a:endParaRPr lang="zh-CN" altLang="en-US"/>
        </a:p>
      </dgm:t>
    </dgm:pt>
    <dgm:pt modelId="{912A3E3B-CBB3-4296-8A61-5D62FA81B6E6}" type="sibTrans" cxnId="{D530F413-32AF-4B68-8500-5B51E7ECA33D}">
      <dgm:prSet/>
      <dgm:spPr/>
      <dgm:t>
        <a:bodyPr/>
        <a:lstStyle/>
        <a:p>
          <a:endParaRPr lang="zh-CN" altLang="en-US"/>
        </a:p>
      </dgm:t>
    </dgm:pt>
    <dgm:pt modelId="{08BBF6A6-804B-45B3-9F9F-F019694563D1}" type="pres">
      <dgm:prSet presAssocID="{F12821C7-3EE3-4F08-95BD-68A4AC4B17F6}" presName="linear" presStyleCnt="0">
        <dgm:presLayoutVars>
          <dgm:animLvl val="lvl"/>
          <dgm:resizeHandles val="exact"/>
        </dgm:presLayoutVars>
      </dgm:prSet>
      <dgm:spPr/>
    </dgm:pt>
    <dgm:pt modelId="{1D8A1A92-C9C6-4888-BF67-4F93821A62DE}" type="pres">
      <dgm:prSet presAssocID="{D12A27CB-7ED2-42F8-AA31-BE7C3C0157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F5026-B277-4F88-A600-A146CFA557FD}" type="pres">
      <dgm:prSet presAssocID="{D12A27CB-7ED2-42F8-AA31-BE7C3C015755}" presName="childText" presStyleLbl="revTx" presStyleIdx="0" presStyleCnt="3">
        <dgm:presLayoutVars>
          <dgm:bulletEnabled val="1"/>
        </dgm:presLayoutVars>
      </dgm:prSet>
      <dgm:spPr/>
    </dgm:pt>
    <dgm:pt modelId="{F3661256-C29C-4AE4-9900-4699357C1D4C}" type="pres">
      <dgm:prSet presAssocID="{5A7C428F-0ACC-44EF-81C4-366928F87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05EF08-54C8-4D1B-803F-5F81C4F7D176}" type="pres">
      <dgm:prSet presAssocID="{5A7C428F-0ACC-44EF-81C4-366928F879F6}" presName="childText" presStyleLbl="revTx" presStyleIdx="1" presStyleCnt="3">
        <dgm:presLayoutVars>
          <dgm:bulletEnabled val="1"/>
        </dgm:presLayoutVars>
      </dgm:prSet>
      <dgm:spPr/>
    </dgm:pt>
    <dgm:pt modelId="{6225CC05-251B-4C2F-BAE9-6C2B86523269}" type="pres">
      <dgm:prSet presAssocID="{B9F0331B-934B-4B97-A5A1-11258E71D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96AF17-6595-4900-8F66-32202A11BD46}" type="pres">
      <dgm:prSet presAssocID="{B9F0331B-934B-4B97-A5A1-11258E71D30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684BAC1-7C82-4B85-8511-1F4574CFCD7B}" srcId="{5A7C428F-0ACC-44EF-81C4-366928F879F6}" destId="{CB96064F-2A34-4108-9F32-0D4846D1FF16}" srcOrd="0" destOrd="0" parTransId="{29494EF5-C8E3-4FC1-AD24-EF3BE7B90FAB}" sibTransId="{9176203F-7C76-42A7-8AAF-BE7BFC05D0AC}"/>
    <dgm:cxn modelId="{2200B1C5-FC71-4C7C-90F5-4E26EC230668}" type="presOf" srcId="{D12A27CB-7ED2-42F8-AA31-BE7C3C015755}" destId="{1D8A1A92-C9C6-4888-BF67-4F93821A62DE}" srcOrd="0" destOrd="0" presId="urn:microsoft.com/office/officeart/2005/8/layout/vList2"/>
    <dgm:cxn modelId="{7BD36077-F9E9-4F78-BCAA-CB41D8E1CC8A}" type="presOf" srcId="{E4B11CAE-8E29-4129-AD43-055417C0B716}" destId="{A15F5026-B277-4F88-A600-A146CFA557FD}" srcOrd="0" destOrd="1" presId="urn:microsoft.com/office/officeart/2005/8/layout/vList2"/>
    <dgm:cxn modelId="{D30D272A-4D04-457F-8BC0-65282EA11A0A}" srcId="{F12821C7-3EE3-4F08-95BD-68A4AC4B17F6}" destId="{D12A27CB-7ED2-42F8-AA31-BE7C3C015755}" srcOrd="0" destOrd="0" parTransId="{C93260A7-3A0A-4E58-BE87-6D9AA3F614E3}" sibTransId="{C48DC9F2-61E6-4029-A306-4D2F9D401A46}"/>
    <dgm:cxn modelId="{02BB37A0-EC8D-4FA5-8C74-05DEAB28E176}" type="presOf" srcId="{5A7C428F-0ACC-44EF-81C4-366928F879F6}" destId="{F3661256-C29C-4AE4-9900-4699357C1D4C}" srcOrd="0" destOrd="0" presId="urn:microsoft.com/office/officeart/2005/8/layout/vList2"/>
    <dgm:cxn modelId="{A521027E-068F-4771-AE33-14F55BF53F66}" srcId="{B9F0331B-934B-4B97-A5A1-11258E71D306}" destId="{52B55FDF-170C-4C18-8F8A-94C44ED6E391}" srcOrd="0" destOrd="0" parTransId="{8D9A35EC-76A3-4529-9AEA-301B957C3511}" sibTransId="{6A4C2BDE-3B5F-482C-A698-98E8CD480F14}"/>
    <dgm:cxn modelId="{CDF98BC8-DCAA-4215-93A0-7D406DDCAFFD}" type="presOf" srcId="{CFF5C13F-1C74-4BE3-8D7F-764F2D7635FC}" destId="{A896AF17-6595-4900-8F66-32202A11BD46}" srcOrd="0" destOrd="1" presId="urn:microsoft.com/office/officeart/2005/8/layout/vList2"/>
    <dgm:cxn modelId="{B3AED811-680D-4334-B668-B24444079052}" srcId="{F12821C7-3EE3-4F08-95BD-68A4AC4B17F6}" destId="{5A7C428F-0ACC-44EF-81C4-366928F879F6}" srcOrd="1" destOrd="0" parTransId="{7563D52A-CC4A-4D10-8871-259F6152E5A5}" sibTransId="{A82BBB31-D2BD-4598-998F-AFA33CE2D5C1}"/>
    <dgm:cxn modelId="{BB6E31B1-7D2C-43F1-8223-2F7471E1A27B}" type="presOf" srcId="{B9F0331B-934B-4B97-A5A1-11258E71D306}" destId="{6225CC05-251B-4C2F-BAE9-6C2B86523269}" srcOrd="0" destOrd="0" presId="urn:microsoft.com/office/officeart/2005/8/layout/vList2"/>
    <dgm:cxn modelId="{7AFBFD3D-234C-4967-9A15-08DE6B35B931}" type="presOf" srcId="{52B55FDF-170C-4C18-8F8A-94C44ED6E391}" destId="{A896AF17-6595-4900-8F66-32202A11BD46}" srcOrd="0" destOrd="0" presId="urn:microsoft.com/office/officeart/2005/8/layout/vList2"/>
    <dgm:cxn modelId="{BE5891E5-D0E6-4A7E-9AAA-579AF7C02ABA}" srcId="{F12821C7-3EE3-4F08-95BD-68A4AC4B17F6}" destId="{B9F0331B-934B-4B97-A5A1-11258E71D306}" srcOrd="2" destOrd="0" parTransId="{04FC4433-9B81-4482-97BF-A5A3D19A25E6}" sibTransId="{1F59A336-6ECE-4855-86B0-4C71153C0A94}"/>
    <dgm:cxn modelId="{2CCD77B3-416D-4515-9F7F-2FBB04187087}" type="presOf" srcId="{CB96064F-2A34-4108-9F32-0D4846D1FF16}" destId="{4105EF08-54C8-4D1B-803F-5F81C4F7D176}" srcOrd="0" destOrd="0" presId="urn:microsoft.com/office/officeart/2005/8/layout/vList2"/>
    <dgm:cxn modelId="{A0BF95F0-52AE-474E-A4A7-04BE9CC8858F}" srcId="{5A7C428F-0ACC-44EF-81C4-366928F879F6}" destId="{8D7416D5-CB44-4333-A0E1-75EF71EB4B4B}" srcOrd="1" destOrd="0" parTransId="{C66100FC-D88C-406B-B4C2-D0E79D3F0578}" sibTransId="{D902F414-2460-473B-8595-A692B810EA13}"/>
    <dgm:cxn modelId="{B935BD84-B1A9-4002-92DE-626FF5B7E8E8}" srcId="{D12A27CB-7ED2-42F8-AA31-BE7C3C015755}" destId="{EECF3429-F367-43A8-9FA5-CA28461F5218}" srcOrd="0" destOrd="0" parTransId="{BD2E9C84-A590-48F7-9D80-E85D64DC5E8F}" sibTransId="{455C55B2-98A8-48B7-B5CA-D6D0B84F39D9}"/>
    <dgm:cxn modelId="{B0A78BEF-32B2-4DD0-8ECB-134C095A9D7B}" srcId="{D12A27CB-7ED2-42F8-AA31-BE7C3C015755}" destId="{E4B11CAE-8E29-4129-AD43-055417C0B716}" srcOrd="1" destOrd="0" parTransId="{F25A1033-FFAD-4859-AB20-974E0EEB73A4}" sibTransId="{C8AFCE45-5B67-470A-807F-BF66A8F7D6B0}"/>
    <dgm:cxn modelId="{5746C245-A35B-41BB-8793-6627D9D2AF7A}" type="presOf" srcId="{8D7416D5-CB44-4333-A0E1-75EF71EB4B4B}" destId="{4105EF08-54C8-4D1B-803F-5F81C4F7D176}" srcOrd="0" destOrd="1" presId="urn:microsoft.com/office/officeart/2005/8/layout/vList2"/>
    <dgm:cxn modelId="{D530F413-32AF-4B68-8500-5B51E7ECA33D}" srcId="{B9F0331B-934B-4B97-A5A1-11258E71D306}" destId="{CFF5C13F-1C74-4BE3-8D7F-764F2D7635FC}" srcOrd="1" destOrd="0" parTransId="{68E2DECA-8996-441C-B921-BA020943D6A8}" sibTransId="{912A3E3B-CBB3-4296-8A61-5D62FA81B6E6}"/>
    <dgm:cxn modelId="{2E2E9506-F4FE-4814-84F4-7E7B4804DA14}" type="presOf" srcId="{EECF3429-F367-43A8-9FA5-CA28461F5218}" destId="{A15F5026-B277-4F88-A600-A146CFA557FD}" srcOrd="0" destOrd="0" presId="urn:microsoft.com/office/officeart/2005/8/layout/vList2"/>
    <dgm:cxn modelId="{34107A4F-2361-470C-803F-AA4109B1869B}" type="presOf" srcId="{F12821C7-3EE3-4F08-95BD-68A4AC4B17F6}" destId="{08BBF6A6-804B-45B3-9F9F-F019694563D1}" srcOrd="0" destOrd="0" presId="urn:microsoft.com/office/officeart/2005/8/layout/vList2"/>
    <dgm:cxn modelId="{9FB40B48-419C-44C3-B485-1E3EA457F73A}" type="presParOf" srcId="{08BBF6A6-804B-45B3-9F9F-F019694563D1}" destId="{1D8A1A92-C9C6-4888-BF67-4F93821A62DE}" srcOrd="0" destOrd="0" presId="urn:microsoft.com/office/officeart/2005/8/layout/vList2"/>
    <dgm:cxn modelId="{2B54EBF6-BF9F-4177-B4C4-EFB89B55771F}" type="presParOf" srcId="{08BBF6A6-804B-45B3-9F9F-F019694563D1}" destId="{A15F5026-B277-4F88-A600-A146CFA557FD}" srcOrd="1" destOrd="0" presId="urn:microsoft.com/office/officeart/2005/8/layout/vList2"/>
    <dgm:cxn modelId="{B3F583B9-794E-46F1-AA04-C3E14A0F52B5}" type="presParOf" srcId="{08BBF6A6-804B-45B3-9F9F-F019694563D1}" destId="{F3661256-C29C-4AE4-9900-4699357C1D4C}" srcOrd="2" destOrd="0" presId="urn:microsoft.com/office/officeart/2005/8/layout/vList2"/>
    <dgm:cxn modelId="{360DE8E0-CB63-4A8F-BD17-56814448448D}" type="presParOf" srcId="{08BBF6A6-804B-45B3-9F9F-F019694563D1}" destId="{4105EF08-54C8-4D1B-803F-5F81C4F7D176}" srcOrd="3" destOrd="0" presId="urn:microsoft.com/office/officeart/2005/8/layout/vList2"/>
    <dgm:cxn modelId="{20F44954-E497-4AAE-95BD-A88CE5D3E814}" type="presParOf" srcId="{08BBF6A6-804B-45B3-9F9F-F019694563D1}" destId="{6225CC05-251B-4C2F-BAE9-6C2B86523269}" srcOrd="4" destOrd="0" presId="urn:microsoft.com/office/officeart/2005/8/layout/vList2"/>
    <dgm:cxn modelId="{DC7D64AC-1BBC-4869-A9DB-7DDCAB57A088}" type="presParOf" srcId="{08BBF6A6-804B-45B3-9F9F-F019694563D1}" destId="{A896AF17-6595-4900-8F66-32202A11BD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C087FC-98E8-4A43-99E2-89AE77EA79F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466CEB-1684-4721-AC80-79195080D632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介绍</a:t>
          </a:r>
        </a:p>
      </dgm:t>
    </dgm:pt>
    <dgm:pt modelId="{574F5740-9D4C-47DC-9EDB-B9068DA0EEE8}" type="par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20748A1-4A5D-4345-A916-6E6D038E047C}" type="sibTrans" cxnId="{5C03CCF9-A895-424D-8C7C-CFD6F5D0E262}">
      <dgm:prSet/>
      <dgm:spPr/>
      <dgm:t>
        <a:bodyPr/>
        <a:lstStyle/>
        <a:p>
          <a:endParaRPr lang="zh-CN" altLang="en-US"/>
        </a:p>
      </dgm:t>
    </dgm:pt>
    <dgm:pt modelId="{DB069124-99C3-472E-AFCE-39C915945FD5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架构</a:t>
          </a:r>
        </a:p>
      </dgm:t>
    </dgm:pt>
    <dgm:pt modelId="{730BA283-B561-416D-9008-A2FF80951915}" type="par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F4D0A2C9-8A20-4E1E-B5D2-5D5C63D2C09F}" type="sibTrans" cxnId="{F131C7B0-AAC5-4E94-A473-AED4E3A12FBC}">
      <dgm:prSet/>
      <dgm:spPr/>
      <dgm:t>
        <a:bodyPr/>
        <a:lstStyle/>
        <a:p>
          <a:endParaRPr lang="zh-CN" altLang="en-US"/>
        </a:p>
      </dgm:t>
    </dgm:pt>
    <dgm:pt modelId="{EC71C632-67A4-4A53-A0E3-A6FED2B09A3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开发</a:t>
          </a:r>
        </a:p>
      </dgm:t>
    </dgm:pt>
    <dgm:pt modelId="{E0DCD4CA-B2E5-43FC-A0CD-2C9D4BDEE383}" type="par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4A5F2894-3B47-4CCE-B522-E4018C74DC1D}" type="sibTrans" cxnId="{ACB847C8-9A53-4D99-B7D3-6B2F120CFDC6}">
      <dgm:prSet/>
      <dgm:spPr/>
      <dgm:t>
        <a:bodyPr/>
        <a:lstStyle/>
        <a:p>
          <a:endParaRPr lang="zh-CN" altLang="en-US"/>
        </a:p>
      </dgm:t>
    </dgm:pt>
    <dgm:pt modelId="{93F0319E-5BB7-4FF8-8805-CEF469E9B642}" type="pres">
      <dgm:prSet presAssocID="{B9C087FC-98E8-4A43-99E2-89AE77EA79FD}" presName="linear" presStyleCnt="0">
        <dgm:presLayoutVars>
          <dgm:dir/>
          <dgm:animLvl val="lvl"/>
          <dgm:resizeHandles val="exact"/>
        </dgm:presLayoutVars>
      </dgm:prSet>
      <dgm:spPr/>
    </dgm:pt>
    <dgm:pt modelId="{BDB56A2F-F671-48AF-8107-3C33B8C8156C}" type="pres">
      <dgm:prSet presAssocID="{0D466CEB-1684-4721-AC80-79195080D632}" presName="parentLin" presStyleCnt="0"/>
      <dgm:spPr/>
    </dgm:pt>
    <dgm:pt modelId="{AF083F06-EF46-4ED7-8BDA-A04C5C528190}" type="pres">
      <dgm:prSet presAssocID="{0D466CEB-1684-4721-AC80-79195080D632}" presName="parentLeftMargin" presStyleLbl="node1" presStyleIdx="0" presStyleCnt="3"/>
      <dgm:spPr/>
    </dgm:pt>
    <dgm:pt modelId="{32C1F4A0-E7A6-4E15-9ABD-92375A2A7C81}" type="pres">
      <dgm:prSet presAssocID="{0D466CEB-1684-4721-AC80-79195080D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E81541-7BA3-4354-8313-735BD9805413}" type="pres">
      <dgm:prSet presAssocID="{0D466CEB-1684-4721-AC80-79195080D632}" presName="negativeSpace" presStyleCnt="0"/>
      <dgm:spPr/>
    </dgm:pt>
    <dgm:pt modelId="{C82BDBDC-9834-404E-A10F-6798FC20703F}" type="pres">
      <dgm:prSet presAssocID="{0D466CEB-1684-4721-AC80-79195080D632}" presName="childText" presStyleLbl="conFgAcc1" presStyleIdx="0" presStyleCnt="3">
        <dgm:presLayoutVars>
          <dgm:bulletEnabled val="1"/>
        </dgm:presLayoutVars>
      </dgm:prSet>
      <dgm:spPr/>
    </dgm:pt>
    <dgm:pt modelId="{5F31497B-F959-4DB7-8DDC-656B6347CA1F}" type="pres">
      <dgm:prSet presAssocID="{D20748A1-4A5D-4345-A916-6E6D038E047C}" presName="spaceBetweenRectangles" presStyleCnt="0"/>
      <dgm:spPr/>
    </dgm:pt>
    <dgm:pt modelId="{3BCD6F0E-75AF-45AE-BA2C-EA78B2B2082B}" type="pres">
      <dgm:prSet presAssocID="{DB069124-99C3-472E-AFCE-39C915945FD5}" presName="parentLin" presStyleCnt="0"/>
      <dgm:spPr/>
    </dgm:pt>
    <dgm:pt modelId="{96181889-B171-499B-8F76-4F39237CFA5E}" type="pres">
      <dgm:prSet presAssocID="{DB069124-99C3-472E-AFCE-39C915945FD5}" presName="parentLeftMargin" presStyleLbl="node1" presStyleIdx="0" presStyleCnt="3"/>
      <dgm:spPr/>
    </dgm:pt>
    <dgm:pt modelId="{FF6F1477-D7FF-46C5-834E-270B34837D9F}" type="pres">
      <dgm:prSet presAssocID="{DB069124-99C3-472E-AFCE-39C915945F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3AB412-40DE-46BE-AF42-BA784E609224}" type="pres">
      <dgm:prSet presAssocID="{DB069124-99C3-472E-AFCE-39C915945FD5}" presName="negativeSpace" presStyleCnt="0"/>
      <dgm:spPr/>
    </dgm:pt>
    <dgm:pt modelId="{B410886F-1807-47C4-9525-5F5988402458}" type="pres">
      <dgm:prSet presAssocID="{DB069124-99C3-472E-AFCE-39C915945FD5}" presName="childText" presStyleLbl="conFgAcc1" presStyleIdx="1" presStyleCnt="3">
        <dgm:presLayoutVars>
          <dgm:bulletEnabled val="1"/>
        </dgm:presLayoutVars>
      </dgm:prSet>
      <dgm:spPr/>
    </dgm:pt>
    <dgm:pt modelId="{0DFF9400-E6B0-4574-90A7-82368F14F305}" type="pres">
      <dgm:prSet presAssocID="{F4D0A2C9-8A20-4E1E-B5D2-5D5C63D2C09F}" presName="spaceBetweenRectangles" presStyleCnt="0"/>
      <dgm:spPr/>
    </dgm:pt>
    <dgm:pt modelId="{02E1E325-4E81-4243-88B9-0F51F6A203A6}" type="pres">
      <dgm:prSet presAssocID="{EC71C632-67A4-4A53-A0E3-A6FED2B09A34}" presName="parentLin" presStyleCnt="0"/>
      <dgm:spPr/>
    </dgm:pt>
    <dgm:pt modelId="{603A71EC-8F95-4C28-8A10-5A45377952FC}" type="pres">
      <dgm:prSet presAssocID="{EC71C632-67A4-4A53-A0E3-A6FED2B09A34}" presName="parentLeftMargin" presStyleLbl="node1" presStyleIdx="1" presStyleCnt="3"/>
      <dgm:spPr/>
    </dgm:pt>
    <dgm:pt modelId="{A0B88A0F-580B-4DEE-BE91-DF4BD978D3E7}" type="pres">
      <dgm:prSet presAssocID="{EC71C632-67A4-4A53-A0E3-A6FED2B09A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36243F-8028-4BB1-9675-D3C9B772DB2F}" type="pres">
      <dgm:prSet presAssocID="{EC71C632-67A4-4A53-A0E3-A6FED2B09A34}" presName="negativeSpace" presStyleCnt="0"/>
      <dgm:spPr/>
    </dgm:pt>
    <dgm:pt modelId="{A45550B0-A76D-423F-AA8D-BEDFD533F1B7}" type="pres">
      <dgm:prSet presAssocID="{EC71C632-67A4-4A53-A0E3-A6FED2B09A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10FC24-5360-4D4F-AB98-404C76D8A310}" type="presOf" srcId="{0D466CEB-1684-4721-AC80-79195080D632}" destId="{32C1F4A0-E7A6-4E15-9ABD-92375A2A7C81}" srcOrd="1" destOrd="0" presId="urn:microsoft.com/office/officeart/2005/8/layout/list1"/>
    <dgm:cxn modelId="{6E95D7CB-E34B-4BA7-BC1F-06ED26DF3ED3}" type="presOf" srcId="{EC71C632-67A4-4A53-A0E3-A6FED2B09A34}" destId="{603A71EC-8F95-4C28-8A10-5A45377952FC}" srcOrd="0" destOrd="0" presId="urn:microsoft.com/office/officeart/2005/8/layout/list1"/>
    <dgm:cxn modelId="{E69F818E-6FFF-4EE3-B337-F43DFF8F4098}" type="presOf" srcId="{DB069124-99C3-472E-AFCE-39C915945FD5}" destId="{96181889-B171-499B-8F76-4F39237CFA5E}" srcOrd="0" destOrd="0" presId="urn:microsoft.com/office/officeart/2005/8/layout/list1"/>
    <dgm:cxn modelId="{4F7F3BD6-DAA2-436D-ABE2-B849B6F40631}" type="presOf" srcId="{0D466CEB-1684-4721-AC80-79195080D632}" destId="{AF083F06-EF46-4ED7-8BDA-A04C5C528190}" srcOrd="0" destOrd="0" presId="urn:microsoft.com/office/officeart/2005/8/layout/list1"/>
    <dgm:cxn modelId="{5C03CCF9-A895-424D-8C7C-CFD6F5D0E262}" srcId="{B9C087FC-98E8-4A43-99E2-89AE77EA79FD}" destId="{0D466CEB-1684-4721-AC80-79195080D632}" srcOrd="0" destOrd="0" parTransId="{574F5740-9D4C-47DC-9EDB-B9068DA0EEE8}" sibTransId="{D20748A1-4A5D-4345-A916-6E6D038E047C}"/>
    <dgm:cxn modelId="{ACB847C8-9A53-4D99-B7D3-6B2F120CFDC6}" srcId="{B9C087FC-98E8-4A43-99E2-89AE77EA79FD}" destId="{EC71C632-67A4-4A53-A0E3-A6FED2B09A34}" srcOrd="2" destOrd="0" parTransId="{E0DCD4CA-B2E5-43FC-A0CD-2C9D4BDEE383}" sibTransId="{4A5F2894-3B47-4CCE-B522-E4018C74DC1D}"/>
    <dgm:cxn modelId="{BB3ADA2E-F82F-4760-A22A-9AA1CF3B7BC5}" type="presOf" srcId="{B9C087FC-98E8-4A43-99E2-89AE77EA79FD}" destId="{93F0319E-5BB7-4FF8-8805-CEF469E9B642}" srcOrd="0" destOrd="0" presId="urn:microsoft.com/office/officeart/2005/8/layout/list1"/>
    <dgm:cxn modelId="{F131C7B0-AAC5-4E94-A473-AED4E3A12FBC}" srcId="{B9C087FC-98E8-4A43-99E2-89AE77EA79FD}" destId="{DB069124-99C3-472E-AFCE-39C915945FD5}" srcOrd="1" destOrd="0" parTransId="{730BA283-B561-416D-9008-A2FF80951915}" sibTransId="{F4D0A2C9-8A20-4E1E-B5D2-5D5C63D2C09F}"/>
    <dgm:cxn modelId="{4EDC482A-FC63-4FEF-B90A-197ECDE7A272}" type="presOf" srcId="{EC71C632-67A4-4A53-A0E3-A6FED2B09A34}" destId="{A0B88A0F-580B-4DEE-BE91-DF4BD978D3E7}" srcOrd="1" destOrd="0" presId="urn:microsoft.com/office/officeart/2005/8/layout/list1"/>
    <dgm:cxn modelId="{96089989-F141-4875-8422-393CB815A173}" type="presOf" srcId="{DB069124-99C3-472E-AFCE-39C915945FD5}" destId="{FF6F1477-D7FF-46C5-834E-270B34837D9F}" srcOrd="1" destOrd="0" presId="urn:microsoft.com/office/officeart/2005/8/layout/list1"/>
    <dgm:cxn modelId="{7BC87153-CCD7-4104-A8B4-B330AA5AF51D}" type="presParOf" srcId="{93F0319E-5BB7-4FF8-8805-CEF469E9B642}" destId="{BDB56A2F-F671-48AF-8107-3C33B8C8156C}" srcOrd="0" destOrd="0" presId="urn:microsoft.com/office/officeart/2005/8/layout/list1"/>
    <dgm:cxn modelId="{60490E50-775A-4021-976B-C3671226CE71}" type="presParOf" srcId="{BDB56A2F-F671-48AF-8107-3C33B8C8156C}" destId="{AF083F06-EF46-4ED7-8BDA-A04C5C528190}" srcOrd="0" destOrd="0" presId="urn:microsoft.com/office/officeart/2005/8/layout/list1"/>
    <dgm:cxn modelId="{0B65C36A-B2E2-4B9A-8BB2-D77EEB8AFC36}" type="presParOf" srcId="{BDB56A2F-F671-48AF-8107-3C33B8C8156C}" destId="{32C1F4A0-E7A6-4E15-9ABD-92375A2A7C81}" srcOrd="1" destOrd="0" presId="urn:microsoft.com/office/officeart/2005/8/layout/list1"/>
    <dgm:cxn modelId="{C265413F-74B8-4BB5-ABBF-B8B49C71E40F}" type="presParOf" srcId="{93F0319E-5BB7-4FF8-8805-CEF469E9B642}" destId="{33E81541-7BA3-4354-8313-735BD9805413}" srcOrd="1" destOrd="0" presId="urn:microsoft.com/office/officeart/2005/8/layout/list1"/>
    <dgm:cxn modelId="{A716D69E-C808-4731-B9FA-E16B321F31B1}" type="presParOf" srcId="{93F0319E-5BB7-4FF8-8805-CEF469E9B642}" destId="{C82BDBDC-9834-404E-A10F-6798FC20703F}" srcOrd="2" destOrd="0" presId="urn:microsoft.com/office/officeart/2005/8/layout/list1"/>
    <dgm:cxn modelId="{AEF2F03D-44B0-499B-9A60-ECA8869F1238}" type="presParOf" srcId="{93F0319E-5BB7-4FF8-8805-CEF469E9B642}" destId="{5F31497B-F959-4DB7-8DDC-656B6347CA1F}" srcOrd="3" destOrd="0" presId="urn:microsoft.com/office/officeart/2005/8/layout/list1"/>
    <dgm:cxn modelId="{2B05E215-2E35-4795-9F89-96C70670DB80}" type="presParOf" srcId="{93F0319E-5BB7-4FF8-8805-CEF469E9B642}" destId="{3BCD6F0E-75AF-45AE-BA2C-EA78B2B2082B}" srcOrd="4" destOrd="0" presId="urn:microsoft.com/office/officeart/2005/8/layout/list1"/>
    <dgm:cxn modelId="{5797ADD4-A5E1-42AB-959D-793A1AD05EB8}" type="presParOf" srcId="{3BCD6F0E-75AF-45AE-BA2C-EA78B2B2082B}" destId="{96181889-B171-499B-8F76-4F39237CFA5E}" srcOrd="0" destOrd="0" presId="urn:microsoft.com/office/officeart/2005/8/layout/list1"/>
    <dgm:cxn modelId="{F230B900-E174-4935-A6F5-A95C9E8814BA}" type="presParOf" srcId="{3BCD6F0E-75AF-45AE-BA2C-EA78B2B2082B}" destId="{FF6F1477-D7FF-46C5-834E-270B34837D9F}" srcOrd="1" destOrd="0" presId="urn:microsoft.com/office/officeart/2005/8/layout/list1"/>
    <dgm:cxn modelId="{001F9BC3-9B3E-425E-BD68-98D7A83E1CEA}" type="presParOf" srcId="{93F0319E-5BB7-4FF8-8805-CEF469E9B642}" destId="{AA3AB412-40DE-46BE-AF42-BA784E609224}" srcOrd="5" destOrd="0" presId="urn:microsoft.com/office/officeart/2005/8/layout/list1"/>
    <dgm:cxn modelId="{5766946C-EDCB-458B-B6D3-67BD38F62929}" type="presParOf" srcId="{93F0319E-5BB7-4FF8-8805-CEF469E9B642}" destId="{B410886F-1807-47C4-9525-5F5988402458}" srcOrd="6" destOrd="0" presId="urn:microsoft.com/office/officeart/2005/8/layout/list1"/>
    <dgm:cxn modelId="{A96A28CD-9168-4036-91C5-99486A3663F8}" type="presParOf" srcId="{93F0319E-5BB7-4FF8-8805-CEF469E9B642}" destId="{0DFF9400-E6B0-4574-90A7-82368F14F305}" srcOrd="7" destOrd="0" presId="urn:microsoft.com/office/officeart/2005/8/layout/list1"/>
    <dgm:cxn modelId="{04D2F11D-D627-447C-AD7E-B63E4B839948}" type="presParOf" srcId="{93F0319E-5BB7-4FF8-8805-CEF469E9B642}" destId="{02E1E325-4E81-4243-88B9-0F51F6A203A6}" srcOrd="8" destOrd="0" presId="urn:microsoft.com/office/officeart/2005/8/layout/list1"/>
    <dgm:cxn modelId="{02EB4250-E363-4C29-89A1-2A0190AF6964}" type="presParOf" srcId="{02E1E325-4E81-4243-88B9-0F51F6A203A6}" destId="{603A71EC-8F95-4C28-8A10-5A45377952FC}" srcOrd="0" destOrd="0" presId="urn:microsoft.com/office/officeart/2005/8/layout/list1"/>
    <dgm:cxn modelId="{E6BEADD8-8BE5-4585-972F-A7F13881B9C6}" type="presParOf" srcId="{02E1E325-4E81-4243-88B9-0F51F6A203A6}" destId="{A0B88A0F-580B-4DEE-BE91-DF4BD978D3E7}" srcOrd="1" destOrd="0" presId="urn:microsoft.com/office/officeart/2005/8/layout/list1"/>
    <dgm:cxn modelId="{DAAF17DF-2682-4CF0-B067-235EE75C2968}" type="presParOf" srcId="{93F0319E-5BB7-4FF8-8805-CEF469E9B642}" destId="{1836243F-8028-4BB1-9675-D3C9B772DB2F}" srcOrd="9" destOrd="0" presId="urn:microsoft.com/office/officeart/2005/8/layout/list1"/>
    <dgm:cxn modelId="{BCC95E65-C8B6-4225-ACEE-B9CB3C99D61B}" type="presParOf" srcId="{93F0319E-5BB7-4FF8-8805-CEF469E9B642}" destId="{A45550B0-A76D-423F-AA8D-BEDFD533F1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9E24AC-0B41-4637-BA36-02077306792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E9D0FC-813E-4EBF-B964-8A4A0EC45EEE}">
      <dgm:prSet phldrT="[文本]"/>
      <dgm:spPr/>
      <dgm:t>
        <a:bodyPr/>
        <a:lstStyle/>
        <a:p>
          <a:r>
            <a:rPr lang="zh-CN" altLang="en-US" dirty="0"/>
            <a:t>源数据建模</a:t>
          </a:r>
          <a:r>
            <a:rPr lang="en-US" altLang="zh-CN" dirty="0"/>
            <a:t>——</a:t>
          </a:r>
          <a:r>
            <a:rPr lang="zh-CN" altLang="en-US" dirty="0"/>
            <a:t>定义</a:t>
          </a:r>
          <a:r>
            <a:rPr lang="en-US" altLang="zh-CN" dirty="0"/>
            <a:t>JAVA</a:t>
          </a:r>
          <a:r>
            <a:rPr lang="zh-CN" altLang="en-US" dirty="0"/>
            <a:t>类</a:t>
          </a:r>
        </a:p>
      </dgm:t>
    </dgm:pt>
    <dgm:pt modelId="{4065C373-1849-4B39-8DA3-135072662465}" type="parTrans" cxnId="{8175D300-8196-429C-A0F5-0AFB2B0119DA}">
      <dgm:prSet/>
      <dgm:spPr/>
      <dgm:t>
        <a:bodyPr/>
        <a:lstStyle/>
        <a:p>
          <a:endParaRPr lang="zh-CN" altLang="en-US"/>
        </a:p>
      </dgm:t>
    </dgm:pt>
    <dgm:pt modelId="{10209756-8C3C-48AE-8D58-18AF9BDDB9E4}" type="sibTrans" cxnId="{8175D300-8196-429C-A0F5-0AFB2B0119DA}">
      <dgm:prSet/>
      <dgm:spPr/>
      <dgm:t>
        <a:bodyPr/>
        <a:lstStyle/>
        <a:p>
          <a:endParaRPr lang="zh-CN" altLang="en-US"/>
        </a:p>
      </dgm:t>
    </dgm:pt>
    <dgm:pt modelId="{B245E84B-F6F1-4E17-9279-999B6D67B337}">
      <dgm:prSet phldrT="[文本]"/>
      <dgm:spPr/>
      <dgm:t>
        <a:bodyPr/>
        <a:lstStyle/>
        <a:p>
          <a:r>
            <a:rPr lang="zh-CN" altLang="en-US" dirty="0"/>
            <a:t>引用联动动作类</a:t>
          </a:r>
          <a:r>
            <a:rPr lang="en-US" altLang="zh-CN" dirty="0"/>
            <a:t>——dependency</a:t>
          </a:r>
          <a:endParaRPr lang="zh-CN" altLang="en-US" dirty="0"/>
        </a:p>
      </dgm:t>
    </dgm:pt>
    <dgm:pt modelId="{CC7742AC-2FF5-425E-8CE1-D4DD7274734C}" type="parTrans" cxnId="{ECA07691-CE16-4205-B408-6123080D213F}">
      <dgm:prSet/>
      <dgm:spPr/>
      <dgm:t>
        <a:bodyPr/>
        <a:lstStyle/>
        <a:p>
          <a:endParaRPr lang="zh-CN" altLang="en-US"/>
        </a:p>
      </dgm:t>
    </dgm:pt>
    <dgm:pt modelId="{1B1EFEE7-4E2A-4735-8E87-38D642606465}" type="sibTrans" cxnId="{ECA07691-CE16-4205-B408-6123080D213F}">
      <dgm:prSet/>
      <dgm:spPr/>
      <dgm:t>
        <a:bodyPr/>
        <a:lstStyle/>
        <a:p>
          <a:endParaRPr lang="zh-CN" altLang="en-US"/>
        </a:p>
      </dgm:t>
    </dgm:pt>
    <dgm:pt modelId="{74295534-2427-4064-B765-FDAC244DC546}">
      <dgm:prSet phldrT="[文本]"/>
      <dgm:spPr/>
      <dgm:t>
        <a:bodyPr/>
        <a:lstStyle/>
        <a:p>
          <a:r>
            <a:rPr lang="zh-CN" altLang="en-US" dirty="0"/>
            <a:t>编写规则</a:t>
          </a:r>
          <a:r>
            <a:rPr lang="en-US" altLang="zh-CN" dirty="0"/>
            <a:t>——rules</a:t>
          </a:r>
          <a:endParaRPr lang="zh-CN" altLang="en-US" dirty="0"/>
        </a:p>
      </dgm:t>
    </dgm:pt>
    <dgm:pt modelId="{AB2F072F-184D-4653-B1D9-C46CE1F32DDB}" type="parTrans" cxnId="{4833EDEA-1334-46D9-8A9D-2980237DF19E}">
      <dgm:prSet/>
      <dgm:spPr/>
      <dgm:t>
        <a:bodyPr/>
        <a:lstStyle/>
        <a:p>
          <a:endParaRPr lang="zh-CN" altLang="en-US"/>
        </a:p>
      </dgm:t>
    </dgm:pt>
    <dgm:pt modelId="{C3EB41D8-888B-4E3D-AE54-FE2503FD9EF3}" type="sibTrans" cxnId="{4833EDEA-1334-46D9-8A9D-2980237DF19E}">
      <dgm:prSet/>
      <dgm:spPr/>
      <dgm:t>
        <a:bodyPr/>
        <a:lstStyle/>
        <a:p>
          <a:endParaRPr lang="zh-CN" altLang="en-US"/>
        </a:p>
      </dgm:t>
    </dgm:pt>
    <dgm:pt modelId="{33453400-464A-4F5E-B06A-588FFE8CFB8E}" type="pres">
      <dgm:prSet presAssocID="{0D9E24AC-0B41-4637-BA36-02077306792F}" presName="outerComposite" presStyleCnt="0">
        <dgm:presLayoutVars>
          <dgm:chMax val="5"/>
          <dgm:dir/>
          <dgm:resizeHandles val="exact"/>
        </dgm:presLayoutVars>
      </dgm:prSet>
      <dgm:spPr/>
    </dgm:pt>
    <dgm:pt modelId="{607FDE2C-6958-4339-A4A7-CDDAA9C15198}" type="pres">
      <dgm:prSet presAssocID="{0D9E24AC-0B41-4637-BA36-02077306792F}" presName="dummyMaxCanvas" presStyleCnt="0">
        <dgm:presLayoutVars/>
      </dgm:prSet>
      <dgm:spPr/>
    </dgm:pt>
    <dgm:pt modelId="{1BEE5D56-4183-4CCF-A907-7DFF84CABCD7}" type="pres">
      <dgm:prSet presAssocID="{0D9E24AC-0B41-4637-BA36-02077306792F}" presName="ThreeNodes_1" presStyleLbl="node1" presStyleIdx="0" presStyleCnt="3">
        <dgm:presLayoutVars>
          <dgm:bulletEnabled val="1"/>
        </dgm:presLayoutVars>
      </dgm:prSet>
      <dgm:spPr/>
    </dgm:pt>
    <dgm:pt modelId="{D97D3040-A005-4AEC-AAB1-E79C94392A26}" type="pres">
      <dgm:prSet presAssocID="{0D9E24AC-0B41-4637-BA36-02077306792F}" presName="ThreeNodes_2" presStyleLbl="node1" presStyleIdx="1" presStyleCnt="3">
        <dgm:presLayoutVars>
          <dgm:bulletEnabled val="1"/>
        </dgm:presLayoutVars>
      </dgm:prSet>
      <dgm:spPr/>
    </dgm:pt>
    <dgm:pt modelId="{C77D2F5A-AC2E-42CB-834A-3CD57D51AE10}" type="pres">
      <dgm:prSet presAssocID="{0D9E24AC-0B41-4637-BA36-02077306792F}" presName="ThreeNodes_3" presStyleLbl="node1" presStyleIdx="2" presStyleCnt="3">
        <dgm:presLayoutVars>
          <dgm:bulletEnabled val="1"/>
        </dgm:presLayoutVars>
      </dgm:prSet>
      <dgm:spPr/>
    </dgm:pt>
    <dgm:pt modelId="{6AADB668-8DBE-4778-B494-D5420484CB90}" type="pres">
      <dgm:prSet presAssocID="{0D9E24AC-0B41-4637-BA36-02077306792F}" presName="ThreeConn_1-2" presStyleLbl="fgAccFollowNode1" presStyleIdx="0" presStyleCnt="2">
        <dgm:presLayoutVars>
          <dgm:bulletEnabled val="1"/>
        </dgm:presLayoutVars>
      </dgm:prSet>
      <dgm:spPr/>
    </dgm:pt>
    <dgm:pt modelId="{E364EBC4-4306-4D52-9CDB-22BF18502710}" type="pres">
      <dgm:prSet presAssocID="{0D9E24AC-0B41-4637-BA36-02077306792F}" presName="ThreeConn_2-3" presStyleLbl="fgAccFollowNode1" presStyleIdx="1" presStyleCnt="2">
        <dgm:presLayoutVars>
          <dgm:bulletEnabled val="1"/>
        </dgm:presLayoutVars>
      </dgm:prSet>
      <dgm:spPr/>
    </dgm:pt>
    <dgm:pt modelId="{79299659-EF3A-4733-91AA-4A367DD5FDA3}" type="pres">
      <dgm:prSet presAssocID="{0D9E24AC-0B41-4637-BA36-02077306792F}" presName="ThreeNodes_1_text" presStyleLbl="node1" presStyleIdx="2" presStyleCnt="3">
        <dgm:presLayoutVars>
          <dgm:bulletEnabled val="1"/>
        </dgm:presLayoutVars>
      </dgm:prSet>
      <dgm:spPr/>
    </dgm:pt>
    <dgm:pt modelId="{7F169271-004C-42FB-91B9-960D407AD449}" type="pres">
      <dgm:prSet presAssocID="{0D9E24AC-0B41-4637-BA36-02077306792F}" presName="ThreeNodes_2_text" presStyleLbl="node1" presStyleIdx="2" presStyleCnt="3">
        <dgm:presLayoutVars>
          <dgm:bulletEnabled val="1"/>
        </dgm:presLayoutVars>
      </dgm:prSet>
      <dgm:spPr/>
    </dgm:pt>
    <dgm:pt modelId="{34810042-96ED-4C74-8A8B-2BDF1167A851}" type="pres">
      <dgm:prSet presAssocID="{0D9E24AC-0B41-4637-BA36-0207730679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75D300-8196-429C-A0F5-0AFB2B0119DA}" srcId="{0D9E24AC-0B41-4637-BA36-02077306792F}" destId="{94E9D0FC-813E-4EBF-B964-8A4A0EC45EEE}" srcOrd="0" destOrd="0" parTransId="{4065C373-1849-4B39-8DA3-135072662465}" sibTransId="{10209756-8C3C-48AE-8D58-18AF9BDDB9E4}"/>
    <dgm:cxn modelId="{8DB4AC48-2B5E-46F5-94EF-FE8439C1445C}" type="presOf" srcId="{74295534-2427-4064-B765-FDAC244DC546}" destId="{C77D2F5A-AC2E-42CB-834A-3CD57D51AE10}" srcOrd="0" destOrd="0" presId="urn:microsoft.com/office/officeart/2005/8/layout/vProcess5"/>
    <dgm:cxn modelId="{C2B83FE0-9CB2-42CF-B89A-97D7AAFD617B}" type="presOf" srcId="{94E9D0FC-813E-4EBF-B964-8A4A0EC45EEE}" destId="{1BEE5D56-4183-4CCF-A907-7DFF84CABCD7}" srcOrd="0" destOrd="0" presId="urn:microsoft.com/office/officeart/2005/8/layout/vProcess5"/>
    <dgm:cxn modelId="{D1042C82-694B-4214-9F80-9D89DE0733D7}" type="presOf" srcId="{B245E84B-F6F1-4E17-9279-999B6D67B337}" destId="{D97D3040-A005-4AEC-AAB1-E79C94392A26}" srcOrd="0" destOrd="0" presId="urn:microsoft.com/office/officeart/2005/8/layout/vProcess5"/>
    <dgm:cxn modelId="{E63E4C57-8102-48CF-ACC7-0C3BCE1306AA}" type="presOf" srcId="{0D9E24AC-0B41-4637-BA36-02077306792F}" destId="{33453400-464A-4F5E-B06A-588FFE8CFB8E}" srcOrd="0" destOrd="0" presId="urn:microsoft.com/office/officeart/2005/8/layout/vProcess5"/>
    <dgm:cxn modelId="{4436303D-5B62-4FF7-82C8-02536C59B193}" type="presOf" srcId="{74295534-2427-4064-B765-FDAC244DC546}" destId="{34810042-96ED-4C74-8A8B-2BDF1167A851}" srcOrd="1" destOrd="0" presId="urn:microsoft.com/office/officeart/2005/8/layout/vProcess5"/>
    <dgm:cxn modelId="{601828DB-F75F-499C-A3B0-E222E24E8E64}" type="presOf" srcId="{94E9D0FC-813E-4EBF-B964-8A4A0EC45EEE}" destId="{79299659-EF3A-4733-91AA-4A367DD5FDA3}" srcOrd="1" destOrd="0" presId="urn:microsoft.com/office/officeart/2005/8/layout/vProcess5"/>
    <dgm:cxn modelId="{2658EFF7-4DE7-4B96-9B5A-152EA1872AB9}" type="presOf" srcId="{B245E84B-F6F1-4E17-9279-999B6D67B337}" destId="{7F169271-004C-42FB-91B9-960D407AD449}" srcOrd="1" destOrd="0" presId="urn:microsoft.com/office/officeart/2005/8/layout/vProcess5"/>
    <dgm:cxn modelId="{4833EDEA-1334-46D9-8A9D-2980237DF19E}" srcId="{0D9E24AC-0B41-4637-BA36-02077306792F}" destId="{74295534-2427-4064-B765-FDAC244DC546}" srcOrd="2" destOrd="0" parTransId="{AB2F072F-184D-4653-B1D9-C46CE1F32DDB}" sibTransId="{C3EB41D8-888B-4E3D-AE54-FE2503FD9EF3}"/>
    <dgm:cxn modelId="{1EC40B49-DCDB-4C6F-99EE-76E94D99C06D}" type="presOf" srcId="{1B1EFEE7-4E2A-4735-8E87-38D642606465}" destId="{E364EBC4-4306-4D52-9CDB-22BF18502710}" srcOrd="0" destOrd="0" presId="urn:microsoft.com/office/officeart/2005/8/layout/vProcess5"/>
    <dgm:cxn modelId="{975E3D57-88EE-496F-904C-017A6E7C3363}" type="presOf" srcId="{10209756-8C3C-48AE-8D58-18AF9BDDB9E4}" destId="{6AADB668-8DBE-4778-B494-D5420484CB90}" srcOrd="0" destOrd="0" presId="urn:microsoft.com/office/officeart/2005/8/layout/vProcess5"/>
    <dgm:cxn modelId="{ECA07691-CE16-4205-B408-6123080D213F}" srcId="{0D9E24AC-0B41-4637-BA36-02077306792F}" destId="{B245E84B-F6F1-4E17-9279-999B6D67B337}" srcOrd="1" destOrd="0" parTransId="{CC7742AC-2FF5-425E-8CE1-D4DD7274734C}" sibTransId="{1B1EFEE7-4E2A-4735-8E87-38D642606465}"/>
    <dgm:cxn modelId="{CC1D9799-9492-4D49-B378-E854E3084A88}" type="presParOf" srcId="{33453400-464A-4F5E-B06A-588FFE8CFB8E}" destId="{607FDE2C-6958-4339-A4A7-CDDAA9C15198}" srcOrd="0" destOrd="0" presId="urn:microsoft.com/office/officeart/2005/8/layout/vProcess5"/>
    <dgm:cxn modelId="{67B61D38-94A4-4BAE-AA15-BD359F03AA40}" type="presParOf" srcId="{33453400-464A-4F5E-B06A-588FFE8CFB8E}" destId="{1BEE5D56-4183-4CCF-A907-7DFF84CABCD7}" srcOrd="1" destOrd="0" presId="urn:microsoft.com/office/officeart/2005/8/layout/vProcess5"/>
    <dgm:cxn modelId="{8540479D-A054-4B7B-83E0-9C586996AA0D}" type="presParOf" srcId="{33453400-464A-4F5E-B06A-588FFE8CFB8E}" destId="{D97D3040-A005-4AEC-AAB1-E79C94392A26}" srcOrd="2" destOrd="0" presId="urn:microsoft.com/office/officeart/2005/8/layout/vProcess5"/>
    <dgm:cxn modelId="{0861FCF5-FB49-4F6B-BEE4-D0D5ABBB2D04}" type="presParOf" srcId="{33453400-464A-4F5E-B06A-588FFE8CFB8E}" destId="{C77D2F5A-AC2E-42CB-834A-3CD57D51AE10}" srcOrd="3" destOrd="0" presId="urn:microsoft.com/office/officeart/2005/8/layout/vProcess5"/>
    <dgm:cxn modelId="{63BDD97A-67A5-437F-A559-475A862DE7B3}" type="presParOf" srcId="{33453400-464A-4F5E-B06A-588FFE8CFB8E}" destId="{6AADB668-8DBE-4778-B494-D5420484CB90}" srcOrd="4" destOrd="0" presId="urn:microsoft.com/office/officeart/2005/8/layout/vProcess5"/>
    <dgm:cxn modelId="{5C9AF93C-BCE2-4F2F-8177-E3716A0FC76A}" type="presParOf" srcId="{33453400-464A-4F5E-B06A-588FFE8CFB8E}" destId="{E364EBC4-4306-4D52-9CDB-22BF18502710}" srcOrd="5" destOrd="0" presId="urn:microsoft.com/office/officeart/2005/8/layout/vProcess5"/>
    <dgm:cxn modelId="{01F38B01-FBB3-4F43-AB5D-89CD260B6BE6}" type="presParOf" srcId="{33453400-464A-4F5E-B06A-588FFE8CFB8E}" destId="{79299659-EF3A-4733-91AA-4A367DD5FDA3}" srcOrd="6" destOrd="0" presId="urn:microsoft.com/office/officeart/2005/8/layout/vProcess5"/>
    <dgm:cxn modelId="{16F14C29-A287-4581-9C05-074097455676}" type="presParOf" srcId="{33453400-464A-4F5E-B06A-588FFE8CFB8E}" destId="{7F169271-004C-42FB-91B9-960D407AD449}" srcOrd="7" destOrd="0" presId="urn:microsoft.com/office/officeart/2005/8/layout/vProcess5"/>
    <dgm:cxn modelId="{4F6C0C2F-D70E-48EC-A193-B81785986C3A}" type="presParOf" srcId="{33453400-464A-4F5E-B06A-588FFE8CFB8E}" destId="{34810042-96ED-4C74-8A8B-2BDF1167A8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883A92-8021-49EF-B3E9-8B59D415433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D34CD5-932F-413E-B07E-34FB8752E8E9}">
      <dgm:prSet phldrT="[文本]"/>
      <dgm:spPr/>
      <dgm:t>
        <a:bodyPr/>
        <a:lstStyle/>
        <a:p>
          <a:r>
            <a:rPr lang="zh-CN" altLang="en-US" dirty="0"/>
            <a:t>新增</a:t>
          </a:r>
          <a:r>
            <a:rPr lang="en-US" altLang="zh-CN" dirty="0"/>
            <a:t>ETL</a:t>
          </a:r>
          <a:r>
            <a:rPr lang="zh-CN" altLang="en-US" dirty="0"/>
            <a:t> </a:t>
          </a:r>
          <a:r>
            <a:rPr lang="en-US" altLang="zh-CN" dirty="0"/>
            <a:t>processor</a:t>
          </a:r>
          <a:endParaRPr lang="zh-CN" altLang="en-US" dirty="0"/>
        </a:p>
      </dgm:t>
    </dgm:pt>
    <dgm:pt modelId="{47EA71C2-708B-499E-BE2C-2533D45206D5}" type="parTrans" cxnId="{EE63CCD9-EBCE-423D-A087-B22E0042DE01}">
      <dgm:prSet/>
      <dgm:spPr/>
      <dgm:t>
        <a:bodyPr/>
        <a:lstStyle/>
        <a:p>
          <a:endParaRPr lang="zh-CN" altLang="en-US"/>
        </a:p>
      </dgm:t>
    </dgm:pt>
    <dgm:pt modelId="{163F44E7-819D-4EF4-B9BA-DF2E94B0B0A8}" type="sibTrans" cxnId="{EE63CCD9-EBCE-423D-A087-B22E0042DE01}">
      <dgm:prSet/>
      <dgm:spPr/>
      <dgm:t>
        <a:bodyPr/>
        <a:lstStyle/>
        <a:p>
          <a:endParaRPr lang="zh-CN" altLang="en-US"/>
        </a:p>
      </dgm:t>
    </dgm:pt>
    <dgm:pt modelId="{FEE1CAB1-CB44-4472-B2D3-5C4EF0E79DA2}">
      <dgm:prSet phldrT="[文本]"/>
      <dgm:spPr/>
      <dgm:t>
        <a:bodyPr/>
        <a:lstStyle/>
        <a:p>
          <a:r>
            <a:rPr lang="en-US" altLang="zh-CN" dirty="0"/>
            <a:t>drools</a:t>
          </a:r>
          <a:r>
            <a:rPr lang="zh-CN" altLang="en-US" dirty="0"/>
            <a:t>适配</a:t>
          </a:r>
          <a:r>
            <a:rPr lang="en-US" altLang="zh-CN" dirty="0"/>
            <a:t>processor</a:t>
          </a:r>
          <a:r>
            <a:rPr lang="zh-CN" altLang="en-US" dirty="0"/>
            <a:t>中增加转换配置</a:t>
          </a:r>
          <a:endParaRPr lang="en-US" altLang="zh-CN" dirty="0"/>
        </a:p>
      </dgm:t>
    </dgm:pt>
    <dgm:pt modelId="{302D2F29-6038-43D4-85EA-4A2208E9F223}" type="parTrans" cxnId="{583B7A9D-14BD-4224-BC95-A81F0217D0C8}">
      <dgm:prSet/>
      <dgm:spPr/>
      <dgm:t>
        <a:bodyPr/>
        <a:lstStyle/>
        <a:p>
          <a:endParaRPr lang="zh-CN" altLang="en-US"/>
        </a:p>
      </dgm:t>
    </dgm:pt>
    <dgm:pt modelId="{1BA8F619-2938-4DCA-BC54-7A709886C338}" type="sibTrans" cxnId="{583B7A9D-14BD-4224-BC95-A81F0217D0C8}">
      <dgm:prSet/>
      <dgm:spPr/>
      <dgm:t>
        <a:bodyPr/>
        <a:lstStyle/>
        <a:p>
          <a:endParaRPr lang="zh-CN" altLang="en-US"/>
        </a:p>
      </dgm:t>
    </dgm:pt>
    <dgm:pt modelId="{A49BFB0B-FF43-4B68-9CE4-85D67C3BAAB4}" type="pres">
      <dgm:prSet presAssocID="{46883A92-8021-49EF-B3E9-8B59D415433F}" presName="outerComposite" presStyleCnt="0">
        <dgm:presLayoutVars>
          <dgm:chMax val="5"/>
          <dgm:dir/>
          <dgm:resizeHandles val="exact"/>
        </dgm:presLayoutVars>
      </dgm:prSet>
      <dgm:spPr/>
    </dgm:pt>
    <dgm:pt modelId="{39B77CDE-4A30-45E9-B79E-CE7F8CFD6050}" type="pres">
      <dgm:prSet presAssocID="{46883A92-8021-49EF-B3E9-8B59D415433F}" presName="dummyMaxCanvas" presStyleCnt="0">
        <dgm:presLayoutVars/>
      </dgm:prSet>
      <dgm:spPr/>
    </dgm:pt>
    <dgm:pt modelId="{CFF4C0AE-8228-4322-907D-C688B4C32ABD}" type="pres">
      <dgm:prSet presAssocID="{46883A92-8021-49EF-B3E9-8B59D415433F}" presName="TwoNodes_1" presStyleLbl="node1" presStyleIdx="0" presStyleCnt="2">
        <dgm:presLayoutVars>
          <dgm:bulletEnabled val="1"/>
        </dgm:presLayoutVars>
      </dgm:prSet>
      <dgm:spPr/>
    </dgm:pt>
    <dgm:pt modelId="{E035F5CE-EA24-4AB7-AD2A-67075BB5C582}" type="pres">
      <dgm:prSet presAssocID="{46883A92-8021-49EF-B3E9-8B59D415433F}" presName="TwoNodes_2" presStyleLbl="node1" presStyleIdx="1" presStyleCnt="2">
        <dgm:presLayoutVars>
          <dgm:bulletEnabled val="1"/>
        </dgm:presLayoutVars>
      </dgm:prSet>
      <dgm:spPr/>
    </dgm:pt>
    <dgm:pt modelId="{EA0495F3-6A5E-43ED-9C60-B47DA031A46D}" type="pres">
      <dgm:prSet presAssocID="{46883A92-8021-49EF-B3E9-8B59D415433F}" presName="TwoConn_1-2" presStyleLbl="fgAccFollowNode1" presStyleIdx="0" presStyleCnt="1">
        <dgm:presLayoutVars>
          <dgm:bulletEnabled val="1"/>
        </dgm:presLayoutVars>
      </dgm:prSet>
      <dgm:spPr/>
    </dgm:pt>
    <dgm:pt modelId="{258D306B-5003-44A8-9E7F-8E617B16C52E}" type="pres">
      <dgm:prSet presAssocID="{46883A92-8021-49EF-B3E9-8B59D415433F}" presName="TwoNodes_1_text" presStyleLbl="node1" presStyleIdx="1" presStyleCnt="2">
        <dgm:presLayoutVars>
          <dgm:bulletEnabled val="1"/>
        </dgm:presLayoutVars>
      </dgm:prSet>
      <dgm:spPr/>
    </dgm:pt>
    <dgm:pt modelId="{18A854FE-A8EE-4CFA-8240-DD8B6AF1E016}" type="pres">
      <dgm:prSet presAssocID="{46883A92-8021-49EF-B3E9-8B59D415433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363F4E1-2BAB-4424-B888-8D259901C35F}" type="presOf" srcId="{FEE1CAB1-CB44-4472-B2D3-5C4EF0E79DA2}" destId="{E035F5CE-EA24-4AB7-AD2A-67075BB5C582}" srcOrd="0" destOrd="0" presId="urn:microsoft.com/office/officeart/2005/8/layout/vProcess5"/>
    <dgm:cxn modelId="{2A45D2D0-0A90-4DAB-84B2-29D3CF1F1C69}" type="presOf" srcId="{46883A92-8021-49EF-B3E9-8B59D415433F}" destId="{A49BFB0B-FF43-4B68-9CE4-85D67C3BAAB4}" srcOrd="0" destOrd="0" presId="urn:microsoft.com/office/officeart/2005/8/layout/vProcess5"/>
    <dgm:cxn modelId="{EE63CCD9-EBCE-423D-A087-B22E0042DE01}" srcId="{46883A92-8021-49EF-B3E9-8B59D415433F}" destId="{7CD34CD5-932F-413E-B07E-34FB8752E8E9}" srcOrd="0" destOrd="0" parTransId="{47EA71C2-708B-499E-BE2C-2533D45206D5}" sibTransId="{163F44E7-819D-4EF4-B9BA-DF2E94B0B0A8}"/>
    <dgm:cxn modelId="{4E3E90D7-0A6B-45A3-8E33-2C41641D952B}" type="presOf" srcId="{7CD34CD5-932F-413E-B07E-34FB8752E8E9}" destId="{CFF4C0AE-8228-4322-907D-C688B4C32ABD}" srcOrd="0" destOrd="0" presId="urn:microsoft.com/office/officeart/2005/8/layout/vProcess5"/>
    <dgm:cxn modelId="{4AC13DAD-E213-40C6-B7C4-893808E8BE3D}" type="presOf" srcId="{FEE1CAB1-CB44-4472-B2D3-5C4EF0E79DA2}" destId="{18A854FE-A8EE-4CFA-8240-DD8B6AF1E016}" srcOrd="1" destOrd="0" presId="urn:microsoft.com/office/officeart/2005/8/layout/vProcess5"/>
    <dgm:cxn modelId="{583B7A9D-14BD-4224-BC95-A81F0217D0C8}" srcId="{46883A92-8021-49EF-B3E9-8B59D415433F}" destId="{FEE1CAB1-CB44-4472-B2D3-5C4EF0E79DA2}" srcOrd="1" destOrd="0" parTransId="{302D2F29-6038-43D4-85EA-4A2208E9F223}" sibTransId="{1BA8F619-2938-4DCA-BC54-7A709886C338}"/>
    <dgm:cxn modelId="{2D4BF50E-641F-4905-BC45-14446972A101}" type="presOf" srcId="{163F44E7-819D-4EF4-B9BA-DF2E94B0B0A8}" destId="{EA0495F3-6A5E-43ED-9C60-B47DA031A46D}" srcOrd="0" destOrd="0" presId="urn:microsoft.com/office/officeart/2005/8/layout/vProcess5"/>
    <dgm:cxn modelId="{F69E331A-1AFC-430C-B63C-D5F1785649A0}" type="presOf" srcId="{7CD34CD5-932F-413E-B07E-34FB8752E8E9}" destId="{258D306B-5003-44A8-9E7F-8E617B16C52E}" srcOrd="1" destOrd="0" presId="urn:microsoft.com/office/officeart/2005/8/layout/vProcess5"/>
    <dgm:cxn modelId="{729437E5-637B-4987-9CF7-9D6E57BA7964}" type="presParOf" srcId="{A49BFB0B-FF43-4B68-9CE4-85D67C3BAAB4}" destId="{39B77CDE-4A30-45E9-B79E-CE7F8CFD6050}" srcOrd="0" destOrd="0" presId="urn:microsoft.com/office/officeart/2005/8/layout/vProcess5"/>
    <dgm:cxn modelId="{B2B028E7-ADB7-40DE-B71F-285DCFBC7749}" type="presParOf" srcId="{A49BFB0B-FF43-4B68-9CE4-85D67C3BAAB4}" destId="{CFF4C0AE-8228-4322-907D-C688B4C32ABD}" srcOrd="1" destOrd="0" presId="urn:microsoft.com/office/officeart/2005/8/layout/vProcess5"/>
    <dgm:cxn modelId="{BD1AACA4-96C4-4120-A6C6-18799F19B5B3}" type="presParOf" srcId="{A49BFB0B-FF43-4B68-9CE4-85D67C3BAAB4}" destId="{E035F5CE-EA24-4AB7-AD2A-67075BB5C582}" srcOrd="2" destOrd="0" presId="urn:microsoft.com/office/officeart/2005/8/layout/vProcess5"/>
    <dgm:cxn modelId="{BF3F9BF2-8847-4DF3-BF25-4D06F52AD0A7}" type="presParOf" srcId="{A49BFB0B-FF43-4B68-9CE4-85D67C3BAAB4}" destId="{EA0495F3-6A5E-43ED-9C60-B47DA031A46D}" srcOrd="3" destOrd="0" presId="urn:microsoft.com/office/officeart/2005/8/layout/vProcess5"/>
    <dgm:cxn modelId="{0D8298CA-9D64-4283-AFF9-8803F4289251}" type="presParOf" srcId="{A49BFB0B-FF43-4B68-9CE4-85D67C3BAAB4}" destId="{258D306B-5003-44A8-9E7F-8E617B16C52E}" srcOrd="4" destOrd="0" presId="urn:microsoft.com/office/officeart/2005/8/layout/vProcess5"/>
    <dgm:cxn modelId="{BA2499BC-53C7-4FD8-9805-4B2E0943FE6F}" type="presParOf" srcId="{A49BFB0B-FF43-4B68-9CE4-85D67C3BAAB4}" destId="{18A854FE-A8EE-4CFA-8240-DD8B6AF1E01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介绍</a:t>
          </a:r>
        </a:p>
      </dsp:txBody>
      <dsp:txXfrm>
        <a:off x="546151" y="94393"/>
        <a:ext cx="6954418" cy="799138"/>
      </dsp:txXfrm>
    </dsp:sp>
    <dsp:sp modelId="{B410886F-1807-47C4-9525-5F5988402458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架构</a:t>
          </a:r>
        </a:p>
      </dsp:txBody>
      <dsp:txXfrm>
        <a:off x="546151" y="1455193"/>
        <a:ext cx="6954418" cy="799138"/>
      </dsp:txXfrm>
    </dsp:sp>
    <dsp:sp modelId="{A45550B0-A76D-423F-AA8D-BEDFD533F1B7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开发</a:t>
          </a:r>
        </a:p>
      </dsp:txBody>
      <dsp:txXfrm>
        <a:off x="546151" y="2815993"/>
        <a:ext cx="6954418" cy="7991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69C32-D795-4122-95B6-DAAD701EB254}">
      <dsp:nvSpPr>
        <dsp:cNvPr id="0" name=""/>
        <dsp:cNvSpPr/>
      </dsp:nvSpPr>
      <dsp:spPr>
        <a:xfrm>
          <a:off x="0" y="0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新增或者使用现有的联动动作服务（</a:t>
          </a:r>
          <a:r>
            <a:rPr lang="en-US" altLang="zh-CN" sz="3000" kern="1200" dirty="0"/>
            <a:t>Restful API</a:t>
          </a:r>
          <a:r>
            <a:rPr lang="zh-CN" altLang="en-US" sz="3000" kern="1200" dirty="0"/>
            <a:t>）</a:t>
          </a:r>
        </a:p>
      </dsp:txBody>
      <dsp:txXfrm>
        <a:off x="35346" y="35346"/>
        <a:ext cx="7247390" cy="1136125"/>
      </dsp:txXfrm>
    </dsp:sp>
    <dsp:sp modelId="{326F752B-A253-4DAA-BE26-974B2158EE65}">
      <dsp:nvSpPr>
        <dsp:cNvPr id="0" name=""/>
        <dsp:cNvSpPr/>
      </dsp:nvSpPr>
      <dsp:spPr>
        <a:xfrm>
          <a:off x="754379" y="1407953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新增联动动作适配</a:t>
          </a:r>
          <a:r>
            <a:rPr lang="en-US" altLang="zh-CN" sz="3000" kern="1200" dirty="0"/>
            <a:t>——NIFI processor</a:t>
          </a:r>
          <a:endParaRPr lang="zh-CN" altLang="en-US" sz="3000" kern="1200" dirty="0"/>
        </a:p>
      </dsp:txBody>
      <dsp:txXfrm>
        <a:off x="789725" y="1443299"/>
        <a:ext cx="6940136" cy="1136125"/>
      </dsp:txXfrm>
    </dsp:sp>
    <dsp:sp modelId="{777F21B1-8AB1-4559-82D6-DD11F02DD111}">
      <dsp:nvSpPr>
        <dsp:cNvPr id="0" name=""/>
        <dsp:cNvSpPr/>
      </dsp:nvSpPr>
      <dsp:spPr>
        <a:xfrm>
          <a:off x="1508759" y="2815907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配置</a:t>
          </a:r>
          <a:r>
            <a:rPr lang="en-US" altLang="zh-CN" sz="3000" kern="1200" dirty="0"/>
            <a:t>drools</a:t>
          </a:r>
          <a:r>
            <a:rPr lang="zh-CN" altLang="en-US" sz="3000" kern="1200" dirty="0"/>
            <a:t>动作</a:t>
          </a:r>
          <a:r>
            <a:rPr lang="en-US" altLang="zh-CN" sz="3000" kern="1200" dirty="0"/>
            <a:t>-&gt;Kafka topic</a:t>
          </a:r>
          <a:r>
            <a:rPr lang="zh-CN" altLang="en-US" sz="3000" kern="1200" dirty="0"/>
            <a:t>对应关系</a:t>
          </a:r>
          <a:r>
            <a:rPr lang="en-US" altLang="zh-CN" sz="3000" kern="1200" dirty="0"/>
            <a:t>——NIFI processor</a:t>
          </a:r>
          <a:endParaRPr lang="zh-CN" altLang="en-US" sz="3000" kern="1200" dirty="0"/>
        </a:p>
      </dsp:txBody>
      <dsp:txXfrm>
        <a:off x="1544105" y="2851253"/>
        <a:ext cx="6940136" cy="1136125"/>
      </dsp:txXfrm>
    </dsp:sp>
    <dsp:sp modelId="{485073C8-AE62-42C8-A22F-A8BF0BA46EBD}">
      <dsp:nvSpPr>
        <dsp:cNvPr id="0" name=""/>
        <dsp:cNvSpPr/>
      </dsp:nvSpPr>
      <dsp:spPr>
        <a:xfrm>
          <a:off x="7765208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7941705" y="915169"/>
        <a:ext cx="431437" cy="590284"/>
      </dsp:txXfrm>
    </dsp:sp>
    <dsp:sp modelId="{C436DE59-19BB-4F52-B99E-4A6BF5A99E14}">
      <dsp:nvSpPr>
        <dsp:cNvPr id="0" name=""/>
        <dsp:cNvSpPr/>
      </dsp:nvSpPr>
      <dsp:spPr>
        <a:xfrm>
          <a:off x="8519588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8696085" y="2315078"/>
        <a:ext cx="431437" cy="590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B43D-FF6E-4B69-81D4-3646235F68F4}">
      <dsp:nvSpPr>
        <dsp:cNvPr id="0" name=""/>
        <dsp:cNvSpPr/>
      </dsp:nvSpPr>
      <dsp:spPr>
        <a:xfrm>
          <a:off x="3143" y="134187"/>
          <a:ext cx="3064668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多系统联动</a:t>
          </a:r>
        </a:p>
      </dsp:txBody>
      <dsp:txXfrm>
        <a:off x="3143" y="134187"/>
        <a:ext cx="3064668" cy="1036800"/>
      </dsp:txXfrm>
    </dsp:sp>
    <dsp:sp modelId="{5D3BF435-BF88-4C99-A2CD-95CC0850A582}">
      <dsp:nvSpPr>
        <dsp:cNvPr id="0" name=""/>
        <dsp:cNvSpPr/>
      </dsp:nvSpPr>
      <dsp:spPr>
        <a:xfrm>
          <a:off x="3143" y="1170987"/>
          <a:ext cx="306466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解决多系统相互隔离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搭建系统间联动的桥梁</a:t>
          </a:r>
        </a:p>
      </dsp:txBody>
      <dsp:txXfrm>
        <a:off x="3143" y="1170987"/>
        <a:ext cx="3064668" cy="2717550"/>
      </dsp:txXfrm>
    </dsp:sp>
    <dsp:sp modelId="{4F3A3CF4-A44B-42D6-A9A6-B96630460DFE}">
      <dsp:nvSpPr>
        <dsp:cNvPr id="0" name=""/>
        <dsp:cNvSpPr/>
      </dsp:nvSpPr>
      <dsp:spPr>
        <a:xfrm>
          <a:off x="3496865" y="134187"/>
          <a:ext cx="3064668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业务扩展</a:t>
          </a:r>
        </a:p>
      </dsp:txBody>
      <dsp:txXfrm>
        <a:off x="3496865" y="134187"/>
        <a:ext cx="3064668" cy="1036800"/>
      </dsp:txXfrm>
    </dsp:sp>
    <dsp:sp modelId="{48FB3B72-1F80-46CC-AF21-E89E33382E9D}">
      <dsp:nvSpPr>
        <dsp:cNvPr id="0" name=""/>
        <dsp:cNvSpPr/>
      </dsp:nvSpPr>
      <dsp:spPr>
        <a:xfrm>
          <a:off x="3496865" y="1170987"/>
          <a:ext cx="306466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不修改原系统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按需增加业务逻辑功能</a:t>
          </a:r>
        </a:p>
      </dsp:txBody>
      <dsp:txXfrm>
        <a:off x="3496865" y="1170987"/>
        <a:ext cx="3064668" cy="2717550"/>
      </dsp:txXfrm>
    </dsp:sp>
    <dsp:sp modelId="{3994A3E0-948E-4268-A10E-C6ACBEDDE7B7}">
      <dsp:nvSpPr>
        <dsp:cNvPr id="0" name=""/>
        <dsp:cNvSpPr/>
      </dsp:nvSpPr>
      <dsp:spPr>
        <a:xfrm>
          <a:off x="6990588" y="134187"/>
          <a:ext cx="3064668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智能决策</a:t>
          </a:r>
        </a:p>
      </dsp:txBody>
      <dsp:txXfrm>
        <a:off x="6990588" y="134187"/>
        <a:ext cx="3064668" cy="1036800"/>
      </dsp:txXfrm>
    </dsp:sp>
    <dsp:sp modelId="{59BC71A9-F6CA-4AFB-B865-775640FEA3E2}">
      <dsp:nvSpPr>
        <dsp:cNvPr id="0" name=""/>
        <dsp:cNvSpPr/>
      </dsp:nvSpPr>
      <dsp:spPr>
        <a:xfrm>
          <a:off x="6990588" y="1170987"/>
          <a:ext cx="306466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联合分析多系统数据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自动决策控制</a:t>
          </a:r>
        </a:p>
      </dsp:txBody>
      <dsp:txXfrm>
        <a:off x="6990588" y="1170987"/>
        <a:ext cx="3064668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C70BF-9B65-4A3D-A0E7-563EC4D05FD7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528A1-1D89-4C93-A6DB-5ED337077225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19AE2-2FFE-4E27-A8E3-956C9D0F78F0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AF153-83D6-420F-9E9C-83007B3A3836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40974-000F-46C5-83DC-48DCD93CD901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2F44F-28B5-458F-83BD-3715F288B20B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C9189-F733-46FF-89A4-07136E710601}">
      <dsp:nvSpPr>
        <dsp:cNvPr id="0" name=""/>
        <dsp:cNvSpPr/>
      </dsp:nvSpPr>
      <dsp:spPr>
        <a:xfrm>
          <a:off x="3359152" y="422393"/>
          <a:ext cx="3340095" cy="3340095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10A3B-899C-4B8B-9D6C-7BA3E30268A9}">
      <dsp:nvSpPr>
        <dsp:cNvPr id="0" name=""/>
        <dsp:cNvSpPr/>
      </dsp:nvSpPr>
      <dsp:spPr>
        <a:xfrm>
          <a:off x="4382132" y="1445373"/>
          <a:ext cx="1294134" cy="1294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智能联动</a:t>
          </a:r>
        </a:p>
      </dsp:txBody>
      <dsp:txXfrm>
        <a:off x="4571654" y="1634895"/>
        <a:ext cx="915090" cy="915090"/>
      </dsp:txXfrm>
    </dsp:sp>
    <dsp:sp modelId="{4D3421ED-357B-4642-96F1-48C8702A1190}">
      <dsp:nvSpPr>
        <dsp:cNvPr id="0" name=""/>
        <dsp:cNvSpPr/>
      </dsp:nvSpPr>
      <dsp:spPr>
        <a:xfrm>
          <a:off x="4576252" y="2058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事件流</a:t>
          </a:r>
        </a:p>
      </dsp:txBody>
      <dsp:txXfrm>
        <a:off x="4708917" y="134723"/>
        <a:ext cx="640564" cy="640564"/>
      </dsp:txXfrm>
    </dsp:sp>
    <dsp:sp modelId="{A36F987C-C6E3-40B4-8425-1D3B1A2AC334}">
      <dsp:nvSpPr>
        <dsp:cNvPr id="0" name=""/>
        <dsp:cNvSpPr/>
      </dsp:nvSpPr>
      <dsp:spPr>
        <a:xfrm>
          <a:off x="5856451" y="618569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滑窗</a:t>
          </a:r>
        </a:p>
      </dsp:txBody>
      <dsp:txXfrm>
        <a:off x="5989116" y="751234"/>
        <a:ext cx="640564" cy="640564"/>
      </dsp:txXfrm>
    </dsp:sp>
    <dsp:sp modelId="{C5D6306F-4384-438C-98A5-DE784123A60A}">
      <dsp:nvSpPr>
        <dsp:cNvPr id="0" name=""/>
        <dsp:cNvSpPr/>
      </dsp:nvSpPr>
      <dsp:spPr>
        <a:xfrm>
          <a:off x="6172634" y="2003857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时间推理</a:t>
          </a:r>
        </a:p>
      </dsp:txBody>
      <dsp:txXfrm>
        <a:off x="6305299" y="2136522"/>
        <a:ext cx="640564" cy="640564"/>
      </dsp:txXfrm>
    </dsp:sp>
    <dsp:sp modelId="{F5911291-35E1-4E9F-A3F4-B67D68CE8688}">
      <dsp:nvSpPr>
        <dsp:cNvPr id="0" name=""/>
        <dsp:cNvSpPr/>
      </dsp:nvSpPr>
      <dsp:spPr>
        <a:xfrm>
          <a:off x="5286709" y="3114772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CEP</a:t>
          </a:r>
          <a:endParaRPr lang="zh-CN" altLang="en-US" sz="1900" kern="1200" dirty="0"/>
        </a:p>
      </dsp:txBody>
      <dsp:txXfrm>
        <a:off x="5419374" y="3247437"/>
        <a:ext cx="640564" cy="640564"/>
      </dsp:txXfrm>
    </dsp:sp>
    <dsp:sp modelId="{83006BA7-98A9-4CC8-A33F-FE455DFDB08A}">
      <dsp:nvSpPr>
        <dsp:cNvPr id="0" name=""/>
        <dsp:cNvSpPr/>
      </dsp:nvSpPr>
      <dsp:spPr>
        <a:xfrm>
          <a:off x="3865796" y="3114772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规则库</a:t>
          </a:r>
        </a:p>
      </dsp:txBody>
      <dsp:txXfrm>
        <a:off x="3998461" y="3247437"/>
        <a:ext cx="640564" cy="640564"/>
      </dsp:txXfrm>
    </dsp:sp>
    <dsp:sp modelId="{DA654735-A67B-42A1-8779-D6A3081164FB}">
      <dsp:nvSpPr>
        <dsp:cNvPr id="0" name=""/>
        <dsp:cNvSpPr/>
      </dsp:nvSpPr>
      <dsp:spPr>
        <a:xfrm>
          <a:off x="2979871" y="2003857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实时响应</a:t>
          </a:r>
        </a:p>
      </dsp:txBody>
      <dsp:txXfrm>
        <a:off x="3112536" y="2136522"/>
        <a:ext cx="640564" cy="640564"/>
      </dsp:txXfrm>
    </dsp:sp>
    <dsp:sp modelId="{2966CB9C-57BD-4822-A42A-1ABF9DDB3E86}">
      <dsp:nvSpPr>
        <dsp:cNvPr id="0" name=""/>
        <dsp:cNvSpPr/>
      </dsp:nvSpPr>
      <dsp:spPr>
        <a:xfrm>
          <a:off x="3296054" y="618569"/>
          <a:ext cx="905894" cy="90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联动控制</a:t>
          </a:r>
        </a:p>
      </dsp:txBody>
      <dsp:txXfrm>
        <a:off x="3428719" y="751234"/>
        <a:ext cx="640564" cy="640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介绍</a:t>
          </a:r>
        </a:p>
      </dsp:txBody>
      <dsp:txXfrm>
        <a:off x="546151" y="94393"/>
        <a:ext cx="6954418" cy="799138"/>
      </dsp:txXfrm>
    </dsp:sp>
    <dsp:sp modelId="{B410886F-1807-47C4-9525-5F5988402458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架构</a:t>
          </a:r>
        </a:p>
      </dsp:txBody>
      <dsp:txXfrm>
        <a:off x="546151" y="1455193"/>
        <a:ext cx="6954418" cy="799138"/>
      </dsp:txXfrm>
    </dsp:sp>
    <dsp:sp modelId="{A45550B0-A76D-423F-AA8D-BEDFD533F1B7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开发</a:t>
          </a:r>
        </a:p>
      </dsp:txBody>
      <dsp:txXfrm>
        <a:off x="546151" y="2815993"/>
        <a:ext cx="6954418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20384-8C30-4F4C-BF9A-3367B749AFE0}">
      <dsp:nvSpPr>
        <dsp:cNvPr id="0" name=""/>
        <dsp:cNvSpPr/>
      </dsp:nvSpPr>
      <dsp:spPr>
        <a:xfrm rot="16200000">
          <a:off x="-413953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713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源数据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多种来源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100" kern="1200" dirty="0"/>
            <a:t>ETL</a:t>
          </a:r>
          <a:endParaRPr lang="zh-CN" altLang="en-US" sz="3100" kern="1200" dirty="0"/>
        </a:p>
      </dsp:txBody>
      <dsp:txXfrm rot="5400000">
        <a:off x="1228" y="804544"/>
        <a:ext cx="3192363" cy="2413635"/>
      </dsp:txXfrm>
    </dsp:sp>
    <dsp:sp modelId="{9D457FB6-9525-480A-9BDE-7F17D0B74F4B}">
      <dsp:nvSpPr>
        <dsp:cNvPr id="0" name=""/>
        <dsp:cNvSpPr/>
      </dsp:nvSpPr>
      <dsp:spPr>
        <a:xfrm rot="16200000">
          <a:off x="3017837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713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智能引擎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基于规则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100" kern="1200" dirty="0"/>
            <a:t>Event</a:t>
          </a:r>
          <a:r>
            <a:rPr lang="zh-CN" altLang="en-US" sz="3100" kern="1200" dirty="0"/>
            <a:t>、</a:t>
          </a:r>
          <a:r>
            <a:rPr lang="en-US" altLang="zh-CN" sz="3100" kern="1200" dirty="0"/>
            <a:t> Fact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时间、滑窗</a:t>
          </a:r>
        </a:p>
      </dsp:txBody>
      <dsp:txXfrm rot="5400000">
        <a:off x="3433018" y="804544"/>
        <a:ext cx="3192363" cy="2413635"/>
      </dsp:txXfrm>
    </dsp:sp>
    <dsp:sp modelId="{DB89BC03-7EA5-445F-BEF7-F6360F57CA9E}">
      <dsp:nvSpPr>
        <dsp:cNvPr id="0" name=""/>
        <dsp:cNvSpPr/>
      </dsp:nvSpPr>
      <dsp:spPr>
        <a:xfrm rot="16200000">
          <a:off x="6449628" y="415180"/>
          <a:ext cx="4022725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713" bIns="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联动动作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统一抽象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方便扩展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异步分发</a:t>
          </a:r>
        </a:p>
      </dsp:txBody>
      <dsp:txXfrm rot="5400000">
        <a:off x="6864809" y="804544"/>
        <a:ext cx="3192363" cy="2413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1A92-C9C6-4888-BF67-4F93821A62DE}">
      <dsp:nvSpPr>
        <dsp:cNvPr id="0" name=""/>
        <dsp:cNvSpPr/>
      </dsp:nvSpPr>
      <dsp:spPr>
        <a:xfrm>
          <a:off x="0" y="31643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NIFI</a:t>
          </a:r>
          <a:endParaRPr lang="zh-CN" altLang="en-US" sz="2500" kern="1200" dirty="0"/>
        </a:p>
      </dsp:txBody>
      <dsp:txXfrm>
        <a:off x="29271" y="60914"/>
        <a:ext cx="9999857" cy="541083"/>
      </dsp:txXfrm>
    </dsp:sp>
    <dsp:sp modelId="{A15F5026-B277-4F88-A600-A146CFA557FD}">
      <dsp:nvSpPr>
        <dsp:cNvPr id="0" name=""/>
        <dsp:cNvSpPr/>
      </dsp:nvSpPr>
      <dsp:spPr>
        <a:xfrm>
          <a:off x="0" y="631268"/>
          <a:ext cx="10058399" cy="71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提供数据流的可视化运维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Flow-based programming; NIFI processors</a:t>
          </a:r>
          <a:endParaRPr lang="zh-CN" altLang="en-US" sz="2000" kern="1200" dirty="0"/>
        </a:p>
      </dsp:txBody>
      <dsp:txXfrm>
        <a:off x="0" y="631268"/>
        <a:ext cx="10058399" cy="711562"/>
      </dsp:txXfrm>
    </dsp:sp>
    <dsp:sp modelId="{F3661256-C29C-4AE4-9900-4699357C1D4C}">
      <dsp:nvSpPr>
        <dsp:cNvPr id="0" name=""/>
        <dsp:cNvSpPr/>
      </dsp:nvSpPr>
      <dsp:spPr>
        <a:xfrm>
          <a:off x="0" y="1342831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Kafka</a:t>
          </a:r>
          <a:endParaRPr lang="zh-CN" altLang="en-US" sz="2500" kern="1200" dirty="0"/>
        </a:p>
      </dsp:txBody>
      <dsp:txXfrm>
        <a:off x="29271" y="1372102"/>
        <a:ext cx="9999857" cy="541083"/>
      </dsp:txXfrm>
    </dsp:sp>
    <dsp:sp modelId="{4105EF08-54C8-4D1B-803F-5F81C4F7D176}">
      <dsp:nvSpPr>
        <dsp:cNvPr id="0" name=""/>
        <dsp:cNvSpPr/>
      </dsp:nvSpPr>
      <dsp:spPr>
        <a:xfrm>
          <a:off x="0" y="1942456"/>
          <a:ext cx="10058399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源数据、联动动作适配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数据持久化</a:t>
          </a:r>
        </a:p>
      </dsp:txBody>
      <dsp:txXfrm>
        <a:off x="0" y="1942456"/>
        <a:ext cx="10058399" cy="724500"/>
      </dsp:txXfrm>
    </dsp:sp>
    <dsp:sp modelId="{6225CC05-251B-4C2F-BAE9-6C2B86523269}">
      <dsp:nvSpPr>
        <dsp:cNvPr id="0" name=""/>
        <dsp:cNvSpPr/>
      </dsp:nvSpPr>
      <dsp:spPr>
        <a:xfrm>
          <a:off x="0" y="2666956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Kie</a:t>
          </a:r>
          <a:r>
            <a:rPr lang="en-US" altLang="zh-CN" sz="2500" kern="1200" dirty="0"/>
            <a:t> server / workbench</a:t>
          </a:r>
          <a:endParaRPr lang="zh-CN" altLang="en-US" sz="2500" kern="1200" dirty="0"/>
        </a:p>
      </dsp:txBody>
      <dsp:txXfrm>
        <a:off x="29271" y="2696227"/>
        <a:ext cx="9999857" cy="541083"/>
      </dsp:txXfrm>
    </dsp:sp>
    <dsp:sp modelId="{A896AF17-6595-4900-8F66-32202A11BD46}">
      <dsp:nvSpPr>
        <dsp:cNvPr id="0" name=""/>
        <dsp:cNvSpPr/>
      </dsp:nvSpPr>
      <dsp:spPr>
        <a:xfrm>
          <a:off x="0" y="3266581"/>
          <a:ext cx="10058399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基于规则的联动引擎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提供从数据建模</a:t>
          </a:r>
          <a:r>
            <a:rPr lang="en-US" altLang="zh-CN" sz="2000" kern="1200" dirty="0"/>
            <a:t>-&gt;</a:t>
          </a:r>
          <a:r>
            <a:rPr lang="zh-CN" altLang="en-US" sz="2000" kern="1200" dirty="0"/>
            <a:t>引擎部署的管理页面</a:t>
          </a:r>
        </a:p>
      </dsp:txBody>
      <dsp:txXfrm>
        <a:off x="0" y="3266581"/>
        <a:ext cx="10058399" cy="724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DBDC-9834-404E-A10F-6798FC20703F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F4A0-E7A6-4E15-9ABD-92375A2A7C81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介绍</a:t>
          </a:r>
        </a:p>
      </dsp:txBody>
      <dsp:txXfrm>
        <a:off x="546151" y="94393"/>
        <a:ext cx="6954418" cy="799138"/>
      </dsp:txXfrm>
    </dsp:sp>
    <dsp:sp modelId="{B410886F-1807-47C4-9525-5F5988402458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F1477-D7FF-46C5-834E-270B34837D9F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架构</a:t>
          </a:r>
        </a:p>
      </dsp:txBody>
      <dsp:txXfrm>
        <a:off x="546151" y="1455193"/>
        <a:ext cx="6954418" cy="799138"/>
      </dsp:txXfrm>
    </dsp:sp>
    <dsp:sp modelId="{A45550B0-A76D-423F-AA8D-BEDFD533F1B7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88A0F-580B-4DEE-BE91-DF4BD978D3E7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开发</a:t>
          </a:r>
        </a:p>
      </dsp:txBody>
      <dsp:txXfrm>
        <a:off x="546151" y="2815993"/>
        <a:ext cx="6954418" cy="79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E5D56-4183-4CCF-A907-7DFF84CABCD7}">
      <dsp:nvSpPr>
        <dsp:cNvPr id="0" name=""/>
        <dsp:cNvSpPr/>
      </dsp:nvSpPr>
      <dsp:spPr>
        <a:xfrm>
          <a:off x="0" y="0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源数据建模</a:t>
          </a:r>
          <a:r>
            <a:rPr lang="en-US" altLang="zh-CN" sz="3700" kern="1200" dirty="0"/>
            <a:t>——</a:t>
          </a:r>
          <a:r>
            <a:rPr lang="zh-CN" altLang="en-US" sz="3700" kern="1200" dirty="0"/>
            <a:t>定义</a:t>
          </a:r>
          <a:r>
            <a:rPr lang="en-US" altLang="zh-CN" sz="3700" kern="1200" dirty="0"/>
            <a:t>JAVA</a:t>
          </a:r>
          <a:r>
            <a:rPr lang="zh-CN" altLang="en-US" sz="3700" kern="1200" dirty="0"/>
            <a:t>类</a:t>
          </a:r>
        </a:p>
      </dsp:txBody>
      <dsp:txXfrm>
        <a:off x="35346" y="35346"/>
        <a:ext cx="7247390" cy="1136125"/>
      </dsp:txXfrm>
    </dsp:sp>
    <dsp:sp modelId="{D97D3040-A005-4AEC-AAB1-E79C94392A26}">
      <dsp:nvSpPr>
        <dsp:cNvPr id="0" name=""/>
        <dsp:cNvSpPr/>
      </dsp:nvSpPr>
      <dsp:spPr>
        <a:xfrm>
          <a:off x="754379" y="1407953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引用联动动作类</a:t>
          </a:r>
          <a:r>
            <a:rPr lang="en-US" altLang="zh-CN" sz="3700" kern="1200" dirty="0"/>
            <a:t>——dependency</a:t>
          </a:r>
          <a:endParaRPr lang="zh-CN" altLang="en-US" sz="3700" kern="1200" dirty="0"/>
        </a:p>
      </dsp:txBody>
      <dsp:txXfrm>
        <a:off x="789725" y="1443299"/>
        <a:ext cx="6940136" cy="1136125"/>
      </dsp:txXfrm>
    </dsp:sp>
    <dsp:sp modelId="{C77D2F5A-AC2E-42CB-834A-3CD57D51AE10}">
      <dsp:nvSpPr>
        <dsp:cNvPr id="0" name=""/>
        <dsp:cNvSpPr/>
      </dsp:nvSpPr>
      <dsp:spPr>
        <a:xfrm>
          <a:off x="1508759" y="2815907"/>
          <a:ext cx="8549640" cy="1206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编写规则</a:t>
          </a:r>
          <a:r>
            <a:rPr lang="en-US" altLang="zh-CN" sz="3700" kern="1200" dirty="0"/>
            <a:t>——rules</a:t>
          </a:r>
          <a:endParaRPr lang="zh-CN" altLang="en-US" sz="3700" kern="1200" dirty="0"/>
        </a:p>
      </dsp:txBody>
      <dsp:txXfrm>
        <a:off x="1544105" y="2851253"/>
        <a:ext cx="6940136" cy="1136125"/>
      </dsp:txXfrm>
    </dsp:sp>
    <dsp:sp modelId="{6AADB668-8DBE-4778-B494-D5420484CB90}">
      <dsp:nvSpPr>
        <dsp:cNvPr id="0" name=""/>
        <dsp:cNvSpPr/>
      </dsp:nvSpPr>
      <dsp:spPr>
        <a:xfrm>
          <a:off x="7765208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7941705" y="915169"/>
        <a:ext cx="431437" cy="590284"/>
      </dsp:txXfrm>
    </dsp:sp>
    <dsp:sp modelId="{E364EBC4-4306-4D52-9CDB-22BF18502710}">
      <dsp:nvSpPr>
        <dsp:cNvPr id="0" name=""/>
        <dsp:cNvSpPr/>
      </dsp:nvSpPr>
      <dsp:spPr>
        <a:xfrm>
          <a:off x="8519588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500" kern="1200"/>
        </a:p>
      </dsp:txBody>
      <dsp:txXfrm>
        <a:off x="8696085" y="2315078"/>
        <a:ext cx="431437" cy="5902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4C0AE-8228-4322-907D-C688B4C32ABD}">
      <dsp:nvSpPr>
        <dsp:cNvPr id="0" name=""/>
        <dsp:cNvSpPr/>
      </dsp:nvSpPr>
      <dsp:spPr>
        <a:xfrm>
          <a:off x="0" y="0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新增</a:t>
          </a:r>
          <a:r>
            <a:rPr lang="en-US" altLang="zh-CN" sz="4500" kern="1200" dirty="0"/>
            <a:t>ETL</a:t>
          </a:r>
          <a:r>
            <a:rPr lang="zh-CN" altLang="en-US" sz="4500" kern="1200" dirty="0"/>
            <a:t> </a:t>
          </a:r>
          <a:r>
            <a:rPr lang="en-US" altLang="zh-CN" sz="4500" kern="1200" dirty="0"/>
            <a:t>processor</a:t>
          </a:r>
          <a:endParaRPr lang="zh-CN" altLang="en-US" sz="4500" kern="1200" dirty="0"/>
        </a:p>
      </dsp:txBody>
      <dsp:txXfrm>
        <a:off x="53020" y="53020"/>
        <a:ext cx="6678629" cy="1704186"/>
      </dsp:txXfrm>
    </dsp:sp>
    <dsp:sp modelId="{E035F5CE-EA24-4AB7-AD2A-67075BB5C582}">
      <dsp:nvSpPr>
        <dsp:cNvPr id="0" name=""/>
        <dsp:cNvSpPr/>
      </dsp:nvSpPr>
      <dsp:spPr>
        <a:xfrm>
          <a:off x="1508759" y="2212498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kern="1200" dirty="0"/>
            <a:t>drools</a:t>
          </a:r>
          <a:r>
            <a:rPr lang="zh-CN" altLang="en-US" sz="4500" kern="1200" dirty="0"/>
            <a:t>适配</a:t>
          </a:r>
          <a:r>
            <a:rPr lang="en-US" altLang="zh-CN" sz="4500" kern="1200" dirty="0"/>
            <a:t>processor</a:t>
          </a:r>
          <a:r>
            <a:rPr lang="zh-CN" altLang="en-US" sz="4500" kern="1200" dirty="0"/>
            <a:t>中增加转换配置</a:t>
          </a:r>
          <a:endParaRPr lang="en-US" altLang="zh-CN" sz="4500" kern="1200" dirty="0"/>
        </a:p>
      </dsp:txBody>
      <dsp:txXfrm>
        <a:off x="1561779" y="2265518"/>
        <a:ext cx="5758192" cy="1704186"/>
      </dsp:txXfrm>
    </dsp:sp>
    <dsp:sp modelId="{EA0495F3-6A5E-43ED-9C60-B47DA031A46D}">
      <dsp:nvSpPr>
        <dsp:cNvPr id="0" name=""/>
        <dsp:cNvSpPr/>
      </dsp:nvSpPr>
      <dsp:spPr>
        <a:xfrm>
          <a:off x="7372992" y="1423038"/>
          <a:ext cx="1176647" cy="1176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7637738" y="1423038"/>
        <a:ext cx="647155" cy="88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智能联动基础</a:t>
            </a:r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7888146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5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新增功能的开发流程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2637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2637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6953659" y="5386793"/>
            <a:ext cx="476583" cy="26476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060308" y="5400142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  <a:noFill/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21312" y="3077351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93280" y="3741495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数据源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260365" y="5507030"/>
            <a:ext cx="1841758" cy="302569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3916" y="5507030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3" y="4006046"/>
            <a:ext cx="1063436" cy="107407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18399" y="5241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6" idx="3"/>
            <a:endCxn id="41" idx="1"/>
          </p:cNvCxnSpPr>
          <p:nvPr/>
        </p:nvCxnSpPr>
        <p:spPr>
          <a:xfrm>
            <a:off x="8275207" y="5590933"/>
            <a:ext cx="648709" cy="2401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联动动作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7098552" y="4373923"/>
            <a:ext cx="486513" cy="706306"/>
            <a:chOff x="4339409" y="1917669"/>
            <a:chExt cx="640081" cy="929252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57442" y="5231906"/>
            <a:ext cx="506479" cy="7180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914400"/>
            <a:r>
              <a:rPr lang="zh-CN" altLang="en-US" kern="0" dirty="0">
                <a:solidFill>
                  <a:srgbClr val="FF0000"/>
                </a:solidFill>
              </a:rPr>
              <a:t>适配</a:t>
            </a:r>
          </a:p>
        </p:txBody>
      </p:sp>
      <p:sp>
        <p:nvSpPr>
          <p:cNvPr id="66" name="矩形 65"/>
          <p:cNvSpPr/>
          <p:nvPr/>
        </p:nvSpPr>
        <p:spPr>
          <a:xfrm>
            <a:off x="7768728" y="5231906"/>
            <a:ext cx="506479" cy="7180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914400"/>
            <a:r>
              <a:rPr lang="zh-CN" altLang="en-US" kern="0" dirty="0">
                <a:solidFill>
                  <a:srgbClr val="FF0000"/>
                </a:solidFill>
              </a:rPr>
              <a:t>适配</a:t>
            </a:r>
          </a:p>
        </p:txBody>
      </p:sp>
      <p:sp>
        <p:nvSpPr>
          <p:cNvPr id="71" name="十角星 70"/>
          <p:cNvSpPr/>
          <p:nvPr/>
        </p:nvSpPr>
        <p:spPr>
          <a:xfrm>
            <a:off x="6984270" y="565156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十角星 71"/>
          <p:cNvSpPr/>
          <p:nvPr/>
        </p:nvSpPr>
        <p:spPr>
          <a:xfrm>
            <a:off x="5131227" y="4532409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3" name="十角星 72"/>
          <p:cNvSpPr/>
          <p:nvPr/>
        </p:nvSpPr>
        <p:spPr>
          <a:xfrm>
            <a:off x="6733067" y="454308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十角星 73"/>
          <p:cNvSpPr/>
          <p:nvPr/>
        </p:nvSpPr>
        <p:spPr>
          <a:xfrm>
            <a:off x="1311961" y="5834903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十角星 74"/>
          <p:cNvSpPr/>
          <p:nvPr/>
        </p:nvSpPr>
        <p:spPr>
          <a:xfrm>
            <a:off x="3774556" y="5877695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十角星 75"/>
          <p:cNvSpPr/>
          <p:nvPr/>
        </p:nvSpPr>
        <p:spPr>
          <a:xfrm>
            <a:off x="8915395" y="6189413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7" name="十角星 76"/>
          <p:cNvSpPr/>
          <p:nvPr/>
        </p:nvSpPr>
        <p:spPr>
          <a:xfrm>
            <a:off x="7908271" y="597289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8" name="云形标注 77"/>
          <p:cNvSpPr/>
          <p:nvPr/>
        </p:nvSpPr>
        <p:spPr>
          <a:xfrm>
            <a:off x="4802173" y="1863634"/>
            <a:ext cx="3511459" cy="2194206"/>
          </a:xfrm>
          <a:prstGeom prst="cloudCallout">
            <a:avLst/>
          </a:prstGeom>
          <a:solidFill>
            <a:schemeClr val="accent5">
              <a:lumMod val="60000"/>
              <a:lumOff val="4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不同功能涉及的步骤不同</a:t>
            </a:r>
          </a:p>
        </p:txBody>
      </p:sp>
    </p:spTree>
    <p:extLst>
      <p:ext uri="{BB962C8B-B14F-4D97-AF65-F5344CB8AC3E}">
        <p14:creationId xmlns:p14="http://schemas.microsoft.com/office/powerpoint/2010/main" val="11294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  <p:bldP spid="34" grpId="0" animBg="1"/>
      <p:bldP spid="46" grpId="0"/>
      <p:bldP spid="3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新增规则</a:t>
            </a: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28147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3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新增规则</a:t>
            </a:r>
            <a:r>
              <a:rPr lang="en-US" altLang="zh-CN" dirty="0"/>
              <a:t>——workbench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15" y="1846263"/>
            <a:ext cx="4400550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8" y="2167199"/>
            <a:ext cx="5575839" cy="2756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90" y="2382838"/>
            <a:ext cx="4572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输入适配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9547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7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输入适配</a:t>
            </a:r>
            <a:r>
              <a:rPr lang="en-US" altLang="zh-CN" dirty="0"/>
              <a:t>——NIFI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64959"/>
            <a:ext cx="10058400" cy="3585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75" y="2557085"/>
            <a:ext cx="60483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输出适配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3728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2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</a:t>
            </a:r>
            <a:r>
              <a:rPr lang="en-US" altLang="zh-CN" dirty="0"/>
              <a:t>-&gt;topic</a:t>
            </a:r>
            <a:r>
              <a:rPr lang="zh-CN" altLang="en-US" dirty="0"/>
              <a:t>配置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25" y="2628429"/>
            <a:ext cx="10298955" cy="1780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627" y="2628429"/>
            <a:ext cx="7229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输出适配</a:t>
            </a:r>
            <a:r>
              <a:rPr lang="en-US" altLang="zh-CN" dirty="0"/>
              <a:t>——NIFI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15249"/>
            <a:ext cx="10058400" cy="34847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01" y="1919689"/>
            <a:ext cx="5705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0.23264 L 0.09518 0.1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3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3938710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4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解决什么问题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105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03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如何解决问题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780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7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4316983"/>
              </p:ext>
            </p:extLst>
          </p:nvPr>
        </p:nvGraphicFramePr>
        <p:xfrm>
          <a:off x="1303090" y="1133199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84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概念性架构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5060254" y="5397384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921908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3383" y="3249064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2974" y="3921594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260366" y="5378964"/>
            <a:ext cx="1657994" cy="430635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2357" y="5832222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3" y="3995240"/>
            <a:ext cx="1496822" cy="15117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1462" y="5669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437708" y="5231906"/>
            <a:ext cx="351921" cy="7180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联动动作</a:t>
            </a:r>
          </a:p>
        </p:txBody>
      </p:sp>
    </p:spTree>
    <p:extLst>
      <p:ext uri="{BB962C8B-B14F-4D97-AF65-F5344CB8AC3E}">
        <p14:creationId xmlns:p14="http://schemas.microsoft.com/office/powerpoint/2010/main" val="6007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三大要素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1491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4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实现架构</a:t>
            </a:r>
          </a:p>
        </p:txBody>
      </p:sp>
      <p:sp>
        <p:nvSpPr>
          <p:cNvPr id="11" name="Rounded Rectangle 49"/>
          <p:cNvSpPr/>
          <p:nvPr/>
        </p:nvSpPr>
        <p:spPr bwMode="auto">
          <a:xfrm>
            <a:off x="5593960" y="5287741"/>
            <a:ext cx="1143000" cy="609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Kie</a:t>
            </a:r>
            <a:r>
              <a:rPr lang="en-US" altLang="zh-CN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 Server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grpSp>
        <p:nvGrpSpPr>
          <p:cNvPr id="16" name="Group 81"/>
          <p:cNvGrpSpPr/>
          <p:nvPr/>
        </p:nvGrpSpPr>
        <p:grpSpPr>
          <a:xfrm>
            <a:off x="5210175" y="1849905"/>
            <a:ext cx="1447800" cy="914400"/>
            <a:chOff x="2057400" y="3124200"/>
            <a:chExt cx="1447800" cy="914400"/>
          </a:xfrm>
        </p:grpSpPr>
        <p:sp>
          <p:nvSpPr>
            <p:cNvPr id="17" name="Rectangle 6"/>
            <p:cNvSpPr/>
            <p:nvPr/>
          </p:nvSpPr>
          <p:spPr>
            <a:xfrm>
              <a:off x="2057400" y="31242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18" name="Rectangle 54"/>
            <p:cNvSpPr/>
            <p:nvPr/>
          </p:nvSpPr>
          <p:spPr>
            <a:xfrm>
              <a:off x="21336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  <p:sp>
          <p:nvSpPr>
            <p:cNvPr id="19" name="Rectangle 55"/>
            <p:cNvSpPr/>
            <p:nvPr/>
          </p:nvSpPr>
          <p:spPr>
            <a:xfrm>
              <a:off x="22098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Kafka</a:t>
              </a:r>
            </a:p>
          </p:txBody>
        </p:sp>
      </p:grpSp>
      <p:sp>
        <p:nvSpPr>
          <p:cNvPr id="25" name="Right Arrow 27"/>
          <p:cNvSpPr/>
          <p:nvPr/>
        </p:nvSpPr>
        <p:spPr>
          <a:xfrm rot="20417043">
            <a:off x="3146931" y="3059844"/>
            <a:ext cx="1823586" cy="181033"/>
          </a:xfrm>
          <a:prstGeom prst="rightArrow">
            <a:avLst/>
          </a:prstGeom>
          <a:solidFill>
            <a:srgbClr val="00B05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70"/>
          <p:cNvGrpSpPr/>
          <p:nvPr/>
        </p:nvGrpSpPr>
        <p:grpSpPr>
          <a:xfrm>
            <a:off x="8506761" y="3670196"/>
            <a:ext cx="1295400" cy="762000"/>
            <a:chOff x="7010400" y="3276600"/>
            <a:chExt cx="1295400" cy="762000"/>
          </a:xfrm>
          <a:solidFill>
            <a:srgbClr val="00B050"/>
          </a:solidFill>
        </p:grpSpPr>
        <p:sp>
          <p:nvSpPr>
            <p:cNvPr id="29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30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31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Action </a:t>
              </a:r>
              <a:r>
                <a:rPr lang="en-US" altLang="zh-CN" dirty="0" err="1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adpters</a:t>
              </a:r>
              <a:endParaRPr lang="en-US" altLang="zh-CN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sp>
        <p:nvSpPr>
          <p:cNvPr id="34" name="Rounded Rectangle 47"/>
          <p:cNvSpPr/>
          <p:nvPr/>
        </p:nvSpPr>
        <p:spPr bwMode="auto">
          <a:xfrm>
            <a:off x="2026847" y="3656443"/>
            <a:ext cx="11430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Hadoop</a:t>
            </a:r>
          </a:p>
        </p:txBody>
      </p:sp>
      <p:sp>
        <p:nvSpPr>
          <p:cNvPr id="35" name="Rounded Rectangle 48"/>
          <p:cNvSpPr/>
          <p:nvPr/>
        </p:nvSpPr>
        <p:spPr bwMode="auto">
          <a:xfrm>
            <a:off x="2103047" y="3732643"/>
            <a:ext cx="11430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Hadoop</a:t>
            </a:r>
          </a:p>
        </p:txBody>
      </p:sp>
      <p:sp>
        <p:nvSpPr>
          <p:cNvPr id="36" name="Rounded Rectangle 49"/>
          <p:cNvSpPr/>
          <p:nvPr/>
        </p:nvSpPr>
        <p:spPr bwMode="auto">
          <a:xfrm>
            <a:off x="2179247" y="3808843"/>
            <a:ext cx="11430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ETL</a:t>
            </a:r>
          </a:p>
        </p:txBody>
      </p:sp>
      <p:sp>
        <p:nvSpPr>
          <p:cNvPr id="46" name="Rounded Rectangle 49"/>
          <p:cNvSpPr/>
          <p:nvPr/>
        </p:nvSpPr>
        <p:spPr bwMode="auto">
          <a:xfrm>
            <a:off x="4489060" y="3724276"/>
            <a:ext cx="11430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Push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events</a:t>
            </a:r>
          </a:p>
        </p:txBody>
      </p:sp>
      <p:sp>
        <p:nvSpPr>
          <p:cNvPr id="44" name="圆角矩形 40"/>
          <p:cNvSpPr/>
          <p:nvPr/>
        </p:nvSpPr>
        <p:spPr>
          <a:xfrm>
            <a:off x="1586719" y="3295651"/>
            <a:ext cx="8814581" cy="146685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Right Arrow 27"/>
          <p:cNvSpPr/>
          <p:nvPr/>
        </p:nvSpPr>
        <p:spPr>
          <a:xfrm rot="6013011">
            <a:off x="5112275" y="3124662"/>
            <a:ext cx="785210" cy="203089"/>
          </a:xfrm>
          <a:prstGeom prst="rightArrow">
            <a:avLst/>
          </a:prstGeom>
          <a:solidFill>
            <a:srgbClr val="00B05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27"/>
          <p:cNvSpPr/>
          <p:nvPr/>
        </p:nvSpPr>
        <p:spPr>
          <a:xfrm rot="3567359">
            <a:off x="5218845" y="4780832"/>
            <a:ext cx="785210" cy="203089"/>
          </a:xfrm>
          <a:prstGeom prst="rightArrow">
            <a:avLst/>
          </a:prstGeom>
          <a:solidFill>
            <a:srgbClr val="00B05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9"/>
          <p:cNvSpPr/>
          <p:nvPr/>
        </p:nvSpPr>
        <p:spPr bwMode="auto">
          <a:xfrm>
            <a:off x="6505575" y="3746396"/>
            <a:ext cx="1143000" cy="6096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Pull actions</a:t>
            </a:r>
          </a:p>
        </p:txBody>
      </p:sp>
      <p:sp>
        <p:nvSpPr>
          <p:cNvPr id="49" name="Right Arrow 27"/>
          <p:cNvSpPr/>
          <p:nvPr/>
        </p:nvSpPr>
        <p:spPr>
          <a:xfrm rot="18119758">
            <a:off x="6407114" y="4752449"/>
            <a:ext cx="785210" cy="203089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27"/>
          <p:cNvSpPr/>
          <p:nvPr/>
        </p:nvSpPr>
        <p:spPr>
          <a:xfrm rot="14274421">
            <a:off x="6265370" y="3096722"/>
            <a:ext cx="785210" cy="203089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27"/>
          <p:cNvSpPr/>
          <p:nvPr/>
        </p:nvSpPr>
        <p:spPr>
          <a:xfrm rot="1596937">
            <a:off x="7040276" y="3079931"/>
            <a:ext cx="1625871" cy="238716"/>
          </a:xfrm>
          <a:prstGeom prst="rightArrow">
            <a:avLst/>
          </a:prstGeom>
          <a:solidFill>
            <a:srgbClr val="0070C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49"/>
          <p:cNvSpPr/>
          <p:nvPr/>
        </p:nvSpPr>
        <p:spPr bwMode="auto">
          <a:xfrm>
            <a:off x="2960297" y="5272109"/>
            <a:ext cx="1373578" cy="609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Workbench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3" name="Right Arrow 27"/>
          <p:cNvSpPr/>
          <p:nvPr/>
        </p:nvSpPr>
        <p:spPr>
          <a:xfrm>
            <a:off x="4577365" y="5490996"/>
            <a:ext cx="785210" cy="203089"/>
          </a:xfrm>
          <a:prstGeom prst="rightArrow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70"/>
          <p:cNvGrpSpPr/>
          <p:nvPr/>
        </p:nvGrpSpPr>
        <p:grpSpPr>
          <a:xfrm>
            <a:off x="8302681" y="5195909"/>
            <a:ext cx="2098619" cy="762000"/>
            <a:chOff x="7010400" y="3276600"/>
            <a:chExt cx="1295400" cy="762000"/>
          </a:xfrm>
          <a:solidFill>
            <a:srgbClr val="FFC000"/>
          </a:solidFill>
        </p:grpSpPr>
        <p:sp>
          <p:nvSpPr>
            <p:cNvPr id="58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59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</a:p>
          </p:txBody>
        </p:sp>
        <p:sp>
          <p:nvSpPr>
            <p:cNvPr id="60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Action</a:t>
              </a:r>
            </a:p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Executors</a:t>
              </a:r>
            </a:p>
          </p:txBody>
        </p:sp>
      </p:grpSp>
      <p:sp>
        <p:nvSpPr>
          <p:cNvPr id="61" name="Right Arrow 27"/>
          <p:cNvSpPr/>
          <p:nvPr/>
        </p:nvSpPr>
        <p:spPr>
          <a:xfrm rot="3567359">
            <a:off x="8985612" y="4723747"/>
            <a:ext cx="738210" cy="249560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文本框 38"/>
          <p:cNvSpPr txBox="1"/>
          <p:nvPr/>
        </p:nvSpPr>
        <p:spPr>
          <a:xfrm>
            <a:off x="-10530" y="3656443"/>
            <a:ext cx="1676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NIFI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Processors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3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核心组件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839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0776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9147</TotalTime>
  <Words>339</Words>
  <Application>Microsoft Office PowerPoint</Application>
  <PresentationFormat>宽屏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Cochin</vt:lpstr>
      <vt:lpstr>ヒラギノ明朝 ProN W3</vt:lpstr>
      <vt:lpstr>宋体</vt:lpstr>
      <vt:lpstr>Calibri</vt:lpstr>
      <vt:lpstr>Calibri Light</vt:lpstr>
      <vt:lpstr>回顾</vt:lpstr>
      <vt:lpstr>智能联动基础</vt:lpstr>
      <vt:lpstr>PowerPoint 演示文稿</vt:lpstr>
      <vt:lpstr>解决什么问题</vt:lpstr>
      <vt:lpstr>如何解决问题</vt:lpstr>
      <vt:lpstr>PowerPoint 演示文稿</vt:lpstr>
      <vt:lpstr>概念性架构</vt:lpstr>
      <vt:lpstr>三大要素</vt:lpstr>
      <vt:lpstr>实现架构</vt:lpstr>
      <vt:lpstr>核心组件</vt:lpstr>
      <vt:lpstr>PowerPoint 演示文稿</vt:lpstr>
      <vt:lpstr>新增功能的开发流程</vt:lpstr>
      <vt:lpstr>新增规则</vt:lpstr>
      <vt:lpstr>新增规则——workbench</vt:lpstr>
      <vt:lpstr>输入适配</vt:lpstr>
      <vt:lpstr>输入适配——NIFI</vt:lpstr>
      <vt:lpstr>输出适配</vt:lpstr>
      <vt:lpstr>动作-&gt;topic配置</vt:lpstr>
      <vt:lpstr>输出适配——NIFI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hao lei</cp:lastModifiedBy>
  <cp:revision>91</cp:revision>
  <dcterms:created xsi:type="dcterms:W3CDTF">2016-05-07T11:36:52Z</dcterms:created>
  <dcterms:modified xsi:type="dcterms:W3CDTF">2016-08-25T02:00:21Z</dcterms:modified>
</cp:coreProperties>
</file>