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57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4" r:id="rId28"/>
    <p:sldId id="271" r:id="rId29"/>
    <p:sldId id="288" r:id="rId30"/>
    <p:sldId id="287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8B6B-10B6-4049-8253-27EF79DDC9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E1F610-ABAA-4664-935C-1FF7669057A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98B6B-10B6-4049-8253-27EF79DDC98C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深度学习介绍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 </a:t>
            </a:r>
            <a:r>
              <a:rPr lang="zh-CN" altLang="en-US" dirty="0"/>
              <a:t>李律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4626" y="576919"/>
            <a:ext cx="6965410" cy="5018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584" y="584638"/>
            <a:ext cx="6628336" cy="5216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039" y="2645547"/>
            <a:ext cx="5064184" cy="232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23" y="1923791"/>
            <a:ext cx="5453084" cy="42157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回归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217" y="2222492"/>
            <a:ext cx="3543432" cy="739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09" y="3274204"/>
            <a:ext cx="3803511" cy="895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17" y="4522109"/>
            <a:ext cx="3634097" cy="912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524" y="633643"/>
            <a:ext cx="5422239" cy="23424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79" y="3534376"/>
            <a:ext cx="6204844" cy="1766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827" y="1065551"/>
            <a:ext cx="6957504" cy="38420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172" y="1066383"/>
            <a:ext cx="8072302" cy="41004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724" y="991478"/>
            <a:ext cx="7718468" cy="43972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神经网络算法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9934" y="2233565"/>
            <a:ext cx="6100685" cy="35816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784" y="1269508"/>
            <a:ext cx="10670370" cy="3861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手写数字识别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9" y="2011762"/>
            <a:ext cx="7609782" cy="1808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69" y="4024089"/>
            <a:ext cx="7609782" cy="18013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2411" t="2353" r="421" b="-2353"/>
          <a:stretch>
            <a:fillRect/>
          </a:stretch>
        </p:blipFill>
        <p:spPr>
          <a:xfrm>
            <a:off x="905522" y="1325293"/>
            <a:ext cx="4093298" cy="3017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87" y="1748855"/>
            <a:ext cx="6350830" cy="20108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120" y="1297804"/>
            <a:ext cx="6006437" cy="32827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683" y="860532"/>
            <a:ext cx="7105188" cy="43293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365" y="1943917"/>
            <a:ext cx="5621500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5246" r="4829"/>
          <a:stretch>
            <a:fillRect/>
          </a:stretch>
        </p:blipFill>
        <p:spPr>
          <a:xfrm>
            <a:off x="777673" y="686956"/>
            <a:ext cx="5738536" cy="4799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616" y="1818950"/>
            <a:ext cx="366712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192" y="870012"/>
            <a:ext cx="9623719" cy="43056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4324" y="630409"/>
            <a:ext cx="6222922" cy="51227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336" y="920919"/>
            <a:ext cx="7744117" cy="44234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455564" y="2911872"/>
            <a:ext cx="2311745" cy="1784416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机器学习</a:t>
            </a:r>
            <a:endParaRPr lang="en-US" altLang="zh-CN" sz="2800" b="1" dirty="0"/>
          </a:p>
          <a:p>
            <a:r>
              <a:rPr lang="zh-CN" altLang="en-US" sz="2800" b="1" dirty="0"/>
              <a:t>深度学习</a:t>
            </a:r>
            <a:endParaRPr lang="en-US" altLang="zh-CN" sz="2800" b="1" dirty="0"/>
          </a:p>
          <a:p>
            <a:r>
              <a:rPr lang="zh-CN" altLang="en-US" sz="2800" b="1" dirty="0"/>
              <a:t>人工智能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3347" y="2228293"/>
            <a:ext cx="3950563" cy="3732241"/>
          </a:xfrm>
        </p:spPr>
        <p:txBody>
          <a:bodyPr/>
          <a:lstStyle/>
          <a:p>
            <a:r>
              <a:rPr lang="zh-CN" altLang="en-US" sz="2400" dirty="0"/>
              <a:t>监督学习</a:t>
            </a:r>
            <a:endParaRPr lang="en-US" altLang="zh-CN" sz="2400" dirty="0"/>
          </a:p>
          <a:p>
            <a:r>
              <a:rPr lang="zh-CN" altLang="en-US" sz="2400" dirty="0"/>
              <a:t>线性回归</a:t>
            </a:r>
            <a:endParaRPr lang="en-US" altLang="zh-CN" sz="2400" dirty="0"/>
          </a:p>
          <a:p>
            <a:r>
              <a:rPr lang="en-US" altLang="zh-CN" sz="2400" dirty="0"/>
              <a:t> Logistic</a:t>
            </a:r>
            <a:r>
              <a:rPr lang="zh-CN" altLang="en-US" sz="2400" dirty="0"/>
              <a:t>回归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回归</a:t>
            </a:r>
            <a:endParaRPr lang="en-US" altLang="zh-CN" sz="2400" dirty="0"/>
          </a:p>
          <a:p>
            <a:r>
              <a:rPr lang="zh-CN" altLang="en-US" sz="2400" dirty="0"/>
              <a:t>广义线性模型</a:t>
            </a:r>
            <a:endParaRPr lang="en-US" altLang="zh-CN" sz="2400" dirty="0"/>
          </a:p>
          <a:p>
            <a:r>
              <a:rPr lang="zh-CN" altLang="en-US" sz="2400" dirty="0"/>
              <a:t>神经网络算法</a:t>
            </a:r>
            <a:endParaRPr lang="en-US" altLang="zh-CN" sz="2400" dirty="0"/>
          </a:p>
          <a:p>
            <a:r>
              <a:rPr lang="zh-CN" altLang="en-US" sz="2400" dirty="0"/>
              <a:t>卷积神经网络</a:t>
            </a:r>
            <a:endParaRPr lang="en-US" altLang="zh-CN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537" y="150920"/>
            <a:ext cx="4598004" cy="5856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2588" r="13610"/>
          <a:stretch>
            <a:fillRect/>
          </a:stretch>
        </p:blipFill>
        <p:spPr>
          <a:xfrm>
            <a:off x="1269506" y="2566530"/>
            <a:ext cx="4541817" cy="260542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66" y="1914734"/>
            <a:ext cx="5674380" cy="390901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466" y="352008"/>
            <a:ext cx="5937590" cy="5688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542" y="674024"/>
            <a:ext cx="7384880" cy="5055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901" y="2175028"/>
            <a:ext cx="8446137" cy="346291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800" y="951111"/>
            <a:ext cx="5104191" cy="93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83" y="2128420"/>
            <a:ext cx="4475410" cy="142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796" y="3797423"/>
            <a:ext cx="5467671" cy="13316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4233" y="2131982"/>
            <a:ext cx="3844926" cy="1051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88" y="3682846"/>
            <a:ext cx="5918632" cy="10672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093" y="1402672"/>
            <a:ext cx="7476832" cy="3563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093" y="875652"/>
            <a:ext cx="7052593" cy="1645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15" y="3179177"/>
            <a:ext cx="7375747" cy="2493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WPS 演示</Application>
  <PresentationFormat>Widescreen</PresentationFormat>
  <Paragraphs>35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Calibri Light</vt:lpstr>
      <vt:lpstr>微软雅黑</vt:lpstr>
      <vt:lpstr>Retrospect</vt:lpstr>
      <vt:lpstr>深度学习介绍 </vt:lpstr>
      <vt:lpstr>手写数字识别</vt:lpstr>
      <vt:lpstr>监督学习</vt:lpstr>
      <vt:lpstr>PowerPoint 演示文稿</vt:lpstr>
      <vt:lpstr>线性回归</vt:lpstr>
      <vt:lpstr>PowerPoint 演示文稿</vt:lpstr>
      <vt:lpstr>梯度下降法</vt:lpstr>
      <vt:lpstr>PowerPoint 演示文稿</vt:lpstr>
      <vt:lpstr>PowerPoint 演示文稿</vt:lpstr>
      <vt:lpstr>PowerPoint 演示文稿</vt:lpstr>
      <vt:lpstr>PowerPoint 演示文稿</vt:lpstr>
      <vt:lpstr>Logistic回归</vt:lpstr>
      <vt:lpstr>Softmax回归</vt:lpstr>
      <vt:lpstr>PowerPoint 演示文稿</vt:lpstr>
      <vt:lpstr>PowerPoint 演示文稿</vt:lpstr>
      <vt:lpstr>PowerPoint 演示文稿</vt:lpstr>
      <vt:lpstr>PowerPoint 演示文稿</vt:lpstr>
      <vt:lpstr>神经网络算法</vt:lpstr>
      <vt:lpstr>PowerPoint 演示文稿</vt:lpstr>
      <vt:lpstr>PowerPoint 演示文稿</vt:lpstr>
      <vt:lpstr>PowerPoint 演示文稿</vt:lpstr>
      <vt:lpstr>PowerPoint 演示文稿</vt:lpstr>
      <vt:lpstr>卷积神经网络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深度学习介绍</dc:title>
  <dc:creator>lilv</dc:creator>
  <cp:lastModifiedBy>zhangye</cp:lastModifiedBy>
  <cp:revision>21</cp:revision>
  <dcterms:created xsi:type="dcterms:W3CDTF">2017-03-22T07:52:00Z</dcterms:created>
  <dcterms:modified xsi:type="dcterms:W3CDTF">2017-03-23T10:18:08Z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