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70" r:id="rId13"/>
    <p:sldId id="261" r:id="rId14"/>
    <p:sldId id="266" r:id="rId15"/>
    <p:sldId id="267" r:id="rId16"/>
    <p:sldId id="271" r:id="rId17"/>
    <p:sldId id="272" r:id="rId18"/>
    <p:sldId id="273" r:id="rId19"/>
    <p:sldId id="276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-scm.com/downloa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rtoisegit.org/download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t.oschina.net/progit/" TargetMode="External"/><Relationship Id="rId2" Type="http://schemas.openxmlformats.org/officeDocument/2006/relationships/hyperlink" Target="http://www.liaoxuefeng.com/wiki/0013739516305929606dd18361248578c67b8067c8c017b000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GITLAB</a:t>
            </a:r>
            <a:r>
              <a:rPr lang="zh-CN" altLang="en-US" dirty="0"/>
              <a:t>使用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力太武研所</a:t>
            </a:r>
          </a:p>
        </p:txBody>
      </p:sp>
    </p:spTree>
    <p:extLst>
      <p:ext uri="{BB962C8B-B14F-4D97-AF65-F5344CB8AC3E}">
        <p14:creationId xmlns:p14="http://schemas.microsoft.com/office/powerpoint/2010/main" val="401399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544" y="1943340"/>
            <a:ext cx="6695238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901" y="1829637"/>
            <a:ext cx="6548057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797" y="1745761"/>
            <a:ext cx="8580952" cy="4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923809" cy="4057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23" y="1845734"/>
            <a:ext cx="5285714" cy="3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创建临时分支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687" y="2029054"/>
            <a:ext cx="438095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49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修改并提交代码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84" y="1845734"/>
            <a:ext cx="5056896" cy="43871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30" y="1829887"/>
            <a:ext cx="4515992" cy="43613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354" y="1845734"/>
            <a:ext cx="4885714" cy="32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738" y="1845734"/>
            <a:ext cx="4124552" cy="41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3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Request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416371" cy="45468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03" y="207819"/>
            <a:ext cx="6248152" cy="63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代码评审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983" y="870974"/>
            <a:ext cx="6145046" cy="51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8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合入分支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53" y="1846263"/>
            <a:ext cx="749462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71847" y="2003367"/>
            <a:ext cx="1205346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release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71847" y="3146522"/>
            <a:ext cx="1205346" cy="523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462250" y="2038772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050771" y="3146521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99164" y="4245956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Issue_001</a:t>
            </a:r>
            <a:endParaRPr lang="zh-CN" altLang="en-US" sz="900" dirty="0"/>
          </a:p>
        </p:txBody>
      </p:sp>
      <p:sp>
        <p:nvSpPr>
          <p:cNvPr id="10" name="圆角矩形 9"/>
          <p:cNvSpPr/>
          <p:nvPr/>
        </p:nvSpPr>
        <p:spPr>
          <a:xfrm>
            <a:off x="3873731" y="3146521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96691" y="3146520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519651" y="3146519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342611" y="3138357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65570" y="3138357"/>
            <a:ext cx="698269" cy="523701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8" idx="3"/>
            <a:endCxn id="10" idx="1"/>
          </p:cNvCxnSpPr>
          <p:nvPr/>
        </p:nvCxnSpPr>
        <p:spPr>
          <a:xfrm>
            <a:off x="3749040" y="3408372"/>
            <a:ext cx="124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0" idx="3"/>
            <a:endCxn id="11" idx="1"/>
          </p:cNvCxnSpPr>
          <p:nvPr/>
        </p:nvCxnSpPr>
        <p:spPr>
          <a:xfrm flipV="1">
            <a:off x="4572000" y="3408371"/>
            <a:ext cx="124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2" idx="1"/>
          </p:cNvCxnSpPr>
          <p:nvPr/>
        </p:nvCxnSpPr>
        <p:spPr>
          <a:xfrm flipV="1">
            <a:off x="5394960" y="3408370"/>
            <a:ext cx="124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13" idx="1"/>
          </p:cNvCxnSpPr>
          <p:nvPr/>
        </p:nvCxnSpPr>
        <p:spPr>
          <a:xfrm flipV="1">
            <a:off x="6217920" y="3400208"/>
            <a:ext cx="124691" cy="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3"/>
            <a:endCxn id="14" idx="1"/>
          </p:cNvCxnSpPr>
          <p:nvPr/>
        </p:nvCxnSpPr>
        <p:spPr>
          <a:xfrm>
            <a:off x="7040880" y="3400208"/>
            <a:ext cx="124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5045825" y="2038772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931130" y="2038772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8" idx="0"/>
            <a:endCxn id="7" idx="2"/>
          </p:cNvCxnSpPr>
          <p:nvPr/>
        </p:nvCxnSpPr>
        <p:spPr>
          <a:xfrm flipV="1">
            <a:off x="3399906" y="2562473"/>
            <a:ext cx="411479" cy="5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" idx="3"/>
            <a:endCxn id="25" idx="1"/>
          </p:cNvCxnSpPr>
          <p:nvPr/>
        </p:nvCxnSpPr>
        <p:spPr>
          <a:xfrm>
            <a:off x="4160519" y="2300623"/>
            <a:ext cx="885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6" idx="1"/>
          </p:cNvCxnSpPr>
          <p:nvPr/>
        </p:nvCxnSpPr>
        <p:spPr>
          <a:xfrm>
            <a:off x="5744094" y="2300623"/>
            <a:ext cx="18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0"/>
            <a:endCxn id="25" idx="2"/>
          </p:cNvCxnSpPr>
          <p:nvPr/>
        </p:nvCxnSpPr>
        <p:spPr>
          <a:xfrm flipV="1">
            <a:off x="5045826" y="2562473"/>
            <a:ext cx="349134" cy="58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流程图: 离页连接符 34"/>
          <p:cNvSpPr/>
          <p:nvPr/>
        </p:nvSpPr>
        <p:spPr>
          <a:xfrm>
            <a:off x="3462250" y="1692562"/>
            <a:ext cx="698269" cy="261851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Ver1.0</a:t>
            </a:r>
            <a:endParaRPr lang="zh-CN" altLang="en-US" sz="1400" dirty="0"/>
          </a:p>
        </p:txBody>
      </p:sp>
      <p:sp>
        <p:nvSpPr>
          <p:cNvPr id="36" name="流程图: 离页连接符 35"/>
          <p:cNvSpPr/>
          <p:nvPr/>
        </p:nvSpPr>
        <p:spPr>
          <a:xfrm>
            <a:off x="5045825" y="1692562"/>
            <a:ext cx="698269" cy="261851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Ver2.0</a:t>
            </a:r>
            <a:endParaRPr lang="zh-CN" altLang="en-US" sz="1400" dirty="0"/>
          </a:p>
        </p:txBody>
      </p:sp>
      <p:sp>
        <p:nvSpPr>
          <p:cNvPr id="37" name="流程图: 离页连接符 36"/>
          <p:cNvSpPr/>
          <p:nvPr/>
        </p:nvSpPr>
        <p:spPr>
          <a:xfrm>
            <a:off x="5931129" y="1692562"/>
            <a:ext cx="698269" cy="261851"/>
          </a:xfrm>
          <a:prstGeom prst="flowChartOffpage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Ver3.0</a:t>
            </a:r>
            <a:endParaRPr lang="zh-CN" altLang="en-US" sz="1400" dirty="0"/>
          </a:p>
        </p:txBody>
      </p:sp>
      <p:cxnSp>
        <p:nvCxnSpPr>
          <p:cNvPr id="39" name="直接箭头连接符 38"/>
          <p:cNvCxnSpPr>
            <a:stCxn id="8" idx="2"/>
            <a:endCxn id="9" idx="0"/>
          </p:cNvCxnSpPr>
          <p:nvPr/>
        </p:nvCxnSpPr>
        <p:spPr>
          <a:xfrm>
            <a:off x="3399906" y="3670222"/>
            <a:ext cx="648393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0"/>
            <a:endCxn id="10" idx="2"/>
          </p:cNvCxnSpPr>
          <p:nvPr/>
        </p:nvCxnSpPr>
        <p:spPr>
          <a:xfrm flipV="1">
            <a:off x="4048299" y="3670222"/>
            <a:ext cx="174567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3389514" y="4971009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Issue_002</a:t>
            </a:r>
            <a:endParaRPr lang="zh-CN" altLang="en-US" sz="900" dirty="0"/>
          </a:p>
        </p:txBody>
      </p:sp>
      <p:cxnSp>
        <p:nvCxnSpPr>
          <p:cNvPr id="51" name="直接箭头连接符 50"/>
          <p:cNvCxnSpPr>
            <a:stCxn id="8" idx="2"/>
            <a:endCxn id="49" idx="0"/>
          </p:cNvCxnSpPr>
          <p:nvPr/>
        </p:nvCxnSpPr>
        <p:spPr>
          <a:xfrm>
            <a:off x="3399906" y="3670222"/>
            <a:ext cx="338743" cy="13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4254037" y="4971009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58" name="圆角矩形 57"/>
          <p:cNvSpPr/>
          <p:nvPr/>
        </p:nvSpPr>
        <p:spPr>
          <a:xfrm>
            <a:off x="5251565" y="4245955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Issue_003</a:t>
            </a:r>
            <a:endParaRPr lang="zh-CN" altLang="en-US" sz="900" dirty="0"/>
          </a:p>
        </p:txBody>
      </p:sp>
      <p:cxnSp>
        <p:nvCxnSpPr>
          <p:cNvPr id="60" name="直接箭头连接符 59"/>
          <p:cNvCxnSpPr>
            <a:stCxn id="49" idx="3"/>
            <a:endCxn id="57" idx="1"/>
          </p:cNvCxnSpPr>
          <p:nvPr/>
        </p:nvCxnSpPr>
        <p:spPr>
          <a:xfrm>
            <a:off x="4087783" y="5232860"/>
            <a:ext cx="166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7" idx="0"/>
            <a:endCxn id="11" idx="2"/>
          </p:cNvCxnSpPr>
          <p:nvPr/>
        </p:nvCxnSpPr>
        <p:spPr>
          <a:xfrm flipV="1">
            <a:off x="4603172" y="3670221"/>
            <a:ext cx="442654" cy="130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1" idx="2"/>
            <a:endCxn id="58" idx="0"/>
          </p:cNvCxnSpPr>
          <p:nvPr/>
        </p:nvCxnSpPr>
        <p:spPr>
          <a:xfrm>
            <a:off x="5045826" y="3670221"/>
            <a:ext cx="554874" cy="57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6095306" y="4254264"/>
            <a:ext cx="698269" cy="52370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cxnSp>
        <p:nvCxnSpPr>
          <p:cNvPr id="69" name="直接箭头连接符 68"/>
          <p:cNvCxnSpPr>
            <a:stCxn id="58" idx="3"/>
            <a:endCxn id="67" idx="1"/>
          </p:cNvCxnSpPr>
          <p:nvPr/>
        </p:nvCxnSpPr>
        <p:spPr>
          <a:xfrm>
            <a:off x="5949834" y="4507806"/>
            <a:ext cx="145472" cy="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0"/>
            <a:endCxn id="13" idx="2"/>
          </p:cNvCxnSpPr>
          <p:nvPr/>
        </p:nvCxnSpPr>
        <p:spPr>
          <a:xfrm flipV="1">
            <a:off x="6444441" y="3662058"/>
            <a:ext cx="247305" cy="59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2" idx="0"/>
            <a:endCxn id="26" idx="2"/>
          </p:cNvCxnSpPr>
          <p:nvPr/>
        </p:nvCxnSpPr>
        <p:spPr>
          <a:xfrm flipV="1">
            <a:off x="5868786" y="2562473"/>
            <a:ext cx="411479" cy="584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1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6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所有项目放在一个组（</a:t>
            </a:r>
            <a:r>
              <a:rPr lang="en-US" altLang="zh-CN" dirty="0"/>
              <a:t>dev</a:t>
            </a:r>
            <a:r>
              <a:rPr lang="zh-CN" altLang="en-US" dirty="0"/>
              <a:t>）内方便管理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所有人都加入</a:t>
            </a:r>
            <a:r>
              <a:rPr lang="en-US" altLang="zh-CN" dirty="0"/>
              <a:t>dev</a:t>
            </a:r>
            <a:r>
              <a:rPr lang="zh-CN" altLang="en-US" dirty="0"/>
              <a:t>组，并拥有</a:t>
            </a:r>
            <a:r>
              <a:rPr lang="en-US" altLang="zh-CN" dirty="0"/>
              <a:t>developer</a:t>
            </a:r>
            <a:r>
              <a:rPr lang="zh-CN" altLang="en-US" dirty="0"/>
              <a:t>权限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每个项目上只有</a:t>
            </a:r>
            <a:r>
              <a:rPr lang="en-US" altLang="zh-CN" dirty="0"/>
              <a:t>master</a:t>
            </a:r>
            <a:r>
              <a:rPr lang="zh-CN" altLang="en-US" dirty="0"/>
              <a:t>权限的人，才能将代码合入</a:t>
            </a:r>
            <a:r>
              <a:rPr lang="en-US" altLang="zh-CN" dirty="0"/>
              <a:t>master</a:t>
            </a:r>
            <a:r>
              <a:rPr lang="zh-CN" altLang="en-US" dirty="0"/>
              <a:t>分支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只有管理员才有权限创建项目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125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5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安装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517" y="2840202"/>
            <a:ext cx="1371429" cy="6476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9185" y="2840202"/>
            <a:ext cx="645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linkClick r:id="rId3"/>
              </a:rPr>
              <a:t>https://www.git-scm.com/download/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460081"/>
            <a:ext cx="2961905" cy="7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61126" y="4524836"/>
            <a:ext cx="5846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hlinkClick r:id="rId5"/>
              </a:rPr>
              <a:t>https://tortoisegit.org/download/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7280" y="2038824"/>
            <a:ext cx="2166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Bash</a:t>
            </a:r>
            <a:endParaRPr lang="zh-CN" altLang="en-US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1097279" y="3704424"/>
            <a:ext cx="3690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GIT</a:t>
            </a:r>
            <a:r>
              <a:rPr lang="zh-CN" altLang="en-US" sz="3200" dirty="0"/>
              <a:t> </a:t>
            </a:r>
            <a:r>
              <a:rPr lang="en-US" altLang="zh-CN" sz="3200" dirty="0"/>
              <a:t>GUI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778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2800" dirty="0"/>
              <a:t>史上最浅显易懂的</a:t>
            </a:r>
            <a:r>
              <a:rPr lang="en-US" altLang="zh-CN" sz="2800" dirty="0" err="1"/>
              <a:t>Git</a:t>
            </a:r>
            <a:r>
              <a:rPr lang="zh-CN" altLang="en-US" sz="2800" dirty="0"/>
              <a:t>教程：</a:t>
            </a:r>
            <a:endParaRPr lang="en-US" altLang="zh-CN" sz="2800" dirty="0"/>
          </a:p>
          <a:p>
            <a:r>
              <a:rPr lang="en-US" altLang="zh-CN" sz="2800" dirty="0">
                <a:hlinkClick r:id="rId2"/>
              </a:rPr>
              <a:t>http://www.liaoxuefeng.com/wiki/0013739516305929606dd18361248578c67b8067c8c017b000/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PRO GIT</a:t>
            </a:r>
            <a:r>
              <a:rPr lang="zh-CN" altLang="en-US" sz="2800" dirty="0"/>
              <a:t>（中文）：</a:t>
            </a:r>
            <a:r>
              <a:rPr lang="en-US" altLang="zh-CN" sz="2800" dirty="0">
                <a:hlinkClick r:id="rId3"/>
              </a:rPr>
              <a:t>http://git.oschina.net/progit/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677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r>
              <a:rPr lang="zh-CN" altLang="en-US" dirty="0"/>
              <a:t>公钥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817" y="2734670"/>
            <a:ext cx="5666667" cy="3476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2817" y="1974405"/>
            <a:ext cx="449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ssh-keygen</a:t>
            </a:r>
            <a:r>
              <a:rPr lang="zh-CN" altLang="en-US" sz="2800" dirty="0"/>
              <a:t>生成</a:t>
            </a:r>
            <a:r>
              <a:rPr lang="en-US" altLang="zh-CN" sz="2800" dirty="0"/>
              <a:t>SSH</a:t>
            </a:r>
            <a:r>
              <a:rPr lang="zh-CN" altLang="en-US" sz="2800" dirty="0"/>
              <a:t>公钥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734670"/>
            <a:ext cx="5666667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0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上传公钥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67" y="1796386"/>
            <a:ext cx="7894319" cy="44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0" y="1846263"/>
            <a:ext cx="4446467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5" y="1846263"/>
            <a:ext cx="4447309" cy="402348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158836" y="2701636"/>
            <a:ext cx="1812175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443625" y="4272741"/>
            <a:ext cx="1812175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421475" y="3096490"/>
            <a:ext cx="665019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94848" y="4118955"/>
            <a:ext cx="665019" cy="307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8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LAB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5" y="1845734"/>
            <a:ext cx="6714286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758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144</Words>
  <Application>Microsoft Office PowerPoint</Application>
  <PresentationFormat>宽屏</PresentationFormat>
  <Paragraphs>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宋体</vt:lpstr>
      <vt:lpstr>Calibri</vt:lpstr>
      <vt:lpstr>Calibri Light</vt:lpstr>
      <vt:lpstr>回顾</vt:lpstr>
      <vt:lpstr>GITLAB使用</vt:lpstr>
      <vt:lpstr>准备工作</vt:lpstr>
      <vt:lpstr>GIT安装</vt:lpstr>
      <vt:lpstr>GIT使用</vt:lpstr>
      <vt:lpstr>SSH公钥</vt:lpstr>
      <vt:lpstr>上传公钥</vt:lpstr>
      <vt:lpstr>设置TortoiseGit</vt:lpstr>
      <vt:lpstr>GIT LAB介绍</vt:lpstr>
      <vt:lpstr>Project</vt:lpstr>
      <vt:lpstr>Activity</vt:lpstr>
      <vt:lpstr>Files</vt:lpstr>
      <vt:lpstr>工作流程</vt:lpstr>
      <vt:lpstr>下载代码</vt:lpstr>
      <vt:lpstr>创建临时分支</vt:lpstr>
      <vt:lpstr>修改并提交代码</vt:lpstr>
      <vt:lpstr>Merge Request</vt:lpstr>
      <vt:lpstr>代码评审</vt:lpstr>
      <vt:lpstr>合入分支</vt:lpstr>
      <vt:lpstr>分支策略</vt:lpstr>
      <vt:lpstr>约定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GITLAB使用</dc:title>
  <dc:creator>chenxi</dc:creator>
  <cp:lastModifiedBy>chenxi</cp:lastModifiedBy>
  <cp:revision>13</cp:revision>
  <dcterms:created xsi:type="dcterms:W3CDTF">2016-06-28T01:36:45Z</dcterms:created>
  <dcterms:modified xsi:type="dcterms:W3CDTF">2016-06-28T03:45:23Z</dcterms:modified>
</cp:coreProperties>
</file>