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8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3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2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6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7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9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5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12E2-CD9D-4036-B354-9DF5641BB5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0E28-2141-49D4-B3AE-AECA3BD05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0084" y="1925053"/>
            <a:ext cx="649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is test.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6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提启恒</dc:creator>
  <cp:lastModifiedBy>提启恒</cp:lastModifiedBy>
  <cp:revision>1</cp:revision>
  <dcterms:created xsi:type="dcterms:W3CDTF">2018-04-03T13:47:44Z</dcterms:created>
  <dcterms:modified xsi:type="dcterms:W3CDTF">2018-04-03T13:48:21Z</dcterms:modified>
</cp:coreProperties>
</file>