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68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3.svg"/><Relationship Id="rId9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12" Type="http://schemas.openxmlformats.org/officeDocument/2006/relationships/image" Target="../media/image27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23.sv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25.svg"/><Relationship Id="rId4" Type="http://schemas.openxmlformats.org/officeDocument/2006/relationships/image" Target="../media/image21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4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3.svg"/><Relationship Id="rId9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12" Type="http://schemas.openxmlformats.org/officeDocument/2006/relationships/image" Target="../media/image27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23.sv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25.svg"/><Relationship Id="rId4" Type="http://schemas.openxmlformats.org/officeDocument/2006/relationships/image" Target="../media/image21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40F2A8-78F2-4407-980D-99B7E891FE1F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701828D-B0DD-4FE2-8521-9918C5F11626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AWS chosen as the primary cloud provider</a:t>
          </a:r>
        </a:p>
      </dgm:t>
    </dgm:pt>
    <dgm:pt modelId="{273AC683-7AC9-4D42-9195-8DB6C4E254BA}" type="parTrans" cxnId="{5B7DCF09-BCCB-4C61-B8F8-85B93BE19A24}">
      <dgm:prSet/>
      <dgm:spPr/>
      <dgm:t>
        <a:bodyPr/>
        <a:lstStyle/>
        <a:p>
          <a:endParaRPr lang="en-US"/>
        </a:p>
      </dgm:t>
    </dgm:pt>
    <dgm:pt modelId="{CB812C3A-7B1D-4F54-B0CC-4846597888F5}" type="sibTrans" cxnId="{5B7DCF09-BCCB-4C61-B8F8-85B93BE19A24}">
      <dgm:prSet/>
      <dgm:spPr/>
      <dgm:t>
        <a:bodyPr/>
        <a:lstStyle/>
        <a:p>
          <a:endParaRPr lang="en-US"/>
        </a:p>
      </dgm:t>
    </dgm:pt>
    <dgm:pt modelId="{2E56529E-ACF5-4CE1-AABC-A1C44E98550D}">
      <dgm:prSet/>
      <dgm:spPr/>
      <dgm:t>
        <a:bodyPr/>
        <a:lstStyle/>
        <a:p>
          <a:r>
            <a: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Strong regional presence (São Paulo + global)</a:t>
          </a:r>
        </a:p>
      </dgm:t>
    </dgm:pt>
    <dgm:pt modelId="{650FD06E-5CFD-4B16-9189-E05FDAEC2064}" type="parTrans" cxnId="{8738AF9F-152C-44EB-9FC9-6CC9CF27C083}">
      <dgm:prSet/>
      <dgm:spPr/>
      <dgm:t>
        <a:bodyPr/>
        <a:lstStyle/>
        <a:p>
          <a:endParaRPr lang="en-US"/>
        </a:p>
      </dgm:t>
    </dgm:pt>
    <dgm:pt modelId="{B21DDDAA-9CF3-43C2-8925-E482D752764F}" type="sibTrans" cxnId="{8738AF9F-152C-44EB-9FC9-6CC9CF27C083}">
      <dgm:prSet/>
      <dgm:spPr/>
      <dgm:t>
        <a:bodyPr/>
        <a:lstStyle/>
        <a:p>
          <a:endParaRPr lang="en-US"/>
        </a:p>
      </dgm:t>
    </dgm:pt>
    <dgm:pt modelId="{A7DFE645-9E9A-4152-834A-6AAAEC4BECDC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Strategy: 4 phases → Assessment, Migration, Optimization, Ongoing Ops</a:t>
          </a:r>
        </a:p>
      </dgm:t>
    </dgm:pt>
    <dgm:pt modelId="{0794579F-1A5D-40BF-A768-610FDFE0B4CD}" type="parTrans" cxnId="{A4ED3060-964D-4C01-96A6-6C6D4820C279}">
      <dgm:prSet/>
      <dgm:spPr/>
      <dgm:t>
        <a:bodyPr/>
        <a:lstStyle/>
        <a:p>
          <a:endParaRPr lang="en-US"/>
        </a:p>
      </dgm:t>
    </dgm:pt>
    <dgm:pt modelId="{A2E2BF28-CDDD-4868-A0F5-2A1D184414D5}" type="sibTrans" cxnId="{A4ED3060-964D-4C01-96A6-6C6D4820C279}">
      <dgm:prSet/>
      <dgm:spPr/>
      <dgm:t>
        <a:bodyPr/>
        <a:lstStyle/>
        <a:p>
          <a:endParaRPr lang="en-US"/>
        </a:p>
      </dgm:t>
    </dgm:pt>
    <dgm:pt modelId="{B595F731-5BDF-4CE1-809B-CB77996EB92F}">
      <dgm:prSet/>
      <dgm:spPr/>
      <dgm:t>
        <a:bodyPr/>
        <a:lstStyle/>
        <a:p>
          <a:r>
            <a: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Timeline: 6–12 months</a:t>
          </a:r>
        </a:p>
      </dgm:t>
    </dgm:pt>
    <dgm:pt modelId="{54BF7A7B-3A23-4018-AE42-C8B4B9BA935C}" type="parTrans" cxnId="{3C929662-DE60-44FA-96A6-229C1303DF37}">
      <dgm:prSet/>
      <dgm:spPr/>
      <dgm:t>
        <a:bodyPr/>
        <a:lstStyle/>
        <a:p>
          <a:endParaRPr lang="en-US"/>
        </a:p>
      </dgm:t>
    </dgm:pt>
    <dgm:pt modelId="{24D01B78-C248-467D-930D-697608829552}" type="sibTrans" cxnId="{3C929662-DE60-44FA-96A6-229C1303DF37}">
      <dgm:prSet/>
      <dgm:spPr/>
      <dgm:t>
        <a:bodyPr/>
        <a:lstStyle/>
        <a:p>
          <a:endParaRPr lang="en-US"/>
        </a:p>
      </dgm:t>
    </dgm:pt>
    <dgm:pt modelId="{55F301FF-7265-45AE-98D9-EC8496180711}">
      <dgm:prSet/>
      <dgm:spPr/>
      <dgm:t>
        <a:bodyPr/>
        <a:lstStyle/>
        <a:p>
          <a:r>
            <a: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Budget: $50k–100k one-time + $5k–10k/month Opex</a:t>
          </a:r>
        </a:p>
      </dgm:t>
    </dgm:pt>
    <dgm:pt modelId="{D3848021-D49B-4EF7-93BD-7B0BCE18262F}" type="parTrans" cxnId="{22054BBA-95EB-4768-9314-569492ECF8F5}">
      <dgm:prSet/>
      <dgm:spPr/>
      <dgm:t>
        <a:bodyPr/>
        <a:lstStyle/>
        <a:p>
          <a:endParaRPr lang="en-US"/>
        </a:p>
      </dgm:t>
    </dgm:pt>
    <dgm:pt modelId="{631298B8-1D1D-42FA-96C8-4DD9419CCB4A}" type="sibTrans" cxnId="{22054BBA-95EB-4768-9314-569492ECF8F5}">
      <dgm:prSet/>
      <dgm:spPr/>
      <dgm:t>
        <a:bodyPr/>
        <a:lstStyle/>
        <a:p>
          <a:endParaRPr lang="en-US"/>
        </a:p>
      </dgm:t>
    </dgm:pt>
    <dgm:pt modelId="{ABDDAEAC-66F3-4163-8FB4-5C4EC8E9E5A0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Goals: Automation, centralization, enhanced security, scalability</a:t>
          </a:r>
        </a:p>
      </dgm:t>
    </dgm:pt>
    <dgm:pt modelId="{D58E6EDA-F9A0-443C-8BC0-8B2E7550CCBC}" type="parTrans" cxnId="{A472BE26-A378-4CC2-9412-1AF40CCBB7B5}">
      <dgm:prSet/>
      <dgm:spPr/>
      <dgm:t>
        <a:bodyPr/>
        <a:lstStyle/>
        <a:p>
          <a:endParaRPr lang="en-US"/>
        </a:p>
      </dgm:t>
    </dgm:pt>
    <dgm:pt modelId="{EA7B9170-F852-4C4A-9753-4ED9365EB85B}" type="sibTrans" cxnId="{A472BE26-A378-4CC2-9412-1AF40CCBB7B5}">
      <dgm:prSet/>
      <dgm:spPr/>
      <dgm:t>
        <a:bodyPr/>
        <a:lstStyle/>
        <a:p>
          <a:endParaRPr lang="en-US"/>
        </a:p>
      </dgm:t>
    </dgm:pt>
    <dgm:pt modelId="{872F40C0-2FD4-45E3-875B-6776E3FB6459}" type="pres">
      <dgm:prSet presAssocID="{2540F2A8-78F2-4407-980D-99B7E891FE1F}" presName="Name0" presStyleCnt="0">
        <dgm:presLayoutVars>
          <dgm:dir/>
          <dgm:animLvl val="lvl"/>
          <dgm:resizeHandles val="exact"/>
        </dgm:presLayoutVars>
      </dgm:prSet>
      <dgm:spPr/>
    </dgm:pt>
    <dgm:pt modelId="{51A3E930-F86E-424E-A474-736BC1B06432}" type="pres">
      <dgm:prSet presAssocID="{ABDDAEAC-66F3-4163-8FB4-5C4EC8E9E5A0}" presName="boxAndChildren" presStyleCnt="0"/>
      <dgm:spPr/>
    </dgm:pt>
    <dgm:pt modelId="{64A63561-C3D1-40BA-BB33-80808C75E584}" type="pres">
      <dgm:prSet presAssocID="{ABDDAEAC-66F3-4163-8FB4-5C4EC8E9E5A0}" presName="parentTextBox" presStyleLbl="node1" presStyleIdx="0" presStyleCnt="6"/>
      <dgm:spPr/>
    </dgm:pt>
    <dgm:pt modelId="{E48F144C-3468-45F2-8F28-401BBE9F1406}" type="pres">
      <dgm:prSet presAssocID="{631298B8-1D1D-42FA-96C8-4DD9419CCB4A}" presName="sp" presStyleCnt="0"/>
      <dgm:spPr/>
    </dgm:pt>
    <dgm:pt modelId="{E4DC96F8-5B4A-41D1-AC53-C4C7EF77B34E}" type="pres">
      <dgm:prSet presAssocID="{55F301FF-7265-45AE-98D9-EC8496180711}" presName="arrowAndChildren" presStyleCnt="0"/>
      <dgm:spPr/>
    </dgm:pt>
    <dgm:pt modelId="{F3C3948C-191A-48A9-91A0-04B5D03D4B15}" type="pres">
      <dgm:prSet presAssocID="{55F301FF-7265-45AE-98D9-EC8496180711}" presName="parentTextArrow" presStyleLbl="node1" presStyleIdx="1" presStyleCnt="6"/>
      <dgm:spPr/>
    </dgm:pt>
    <dgm:pt modelId="{1BC60084-07DA-498E-B49E-5C5C011F26E7}" type="pres">
      <dgm:prSet presAssocID="{24D01B78-C248-467D-930D-697608829552}" presName="sp" presStyleCnt="0"/>
      <dgm:spPr/>
    </dgm:pt>
    <dgm:pt modelId="{BDCCD545-2CF0-4677-A64E-A4F928B76E10}" type="pres">
      <dgm:prSet presAssocID="{B595F731-5BDF-4CE1-809B-CB77996EB92F}" presName="arrowAndChildren" presStyleCnt="0"/>
      <dgm:spPr/>
    </dgm:pt>
    <dgm:pt modelId="{A88B2B37-B379-4D9D-89C5-33D3CACE8A2F}" type="pres">
      <dgm:prSet presAssocID="{B595F731-5BDF-4CE1-809B-CB77996EB92F}" presName="parentTextArrow" presStyleLbl="node1" presStyleIdx="2" presStyleCnt="6"/>
      <dgm:spPr/>
    </dgm:pt>
    <dgm:pt modelId="{C315E6A0-AB2C-4D72-8E51-86210AEB7D59}" type="pres">
      <dgm:prSet presAssocID="{A2E2BF28-CDDD-4868-A0F5-2A1D184414D5}" presName="sp" presStyleCnt="0"/>
      <dgm:spPr/>
    </dgm:pt>
    <dgm:pt modelId="{2A1FF735-B181-4DFD-A073-27F952D8086B}" type="pres">
      <dgm:prSet presAssocID="{A7DFE645-9E9A-4152-834A-6AAAEC4BECDC}" presName="arrowAndChildren" presStyleCnt="0"/>
      <dgm:spPr/>
    </dgm:pt>
    <dgm:pt modelId="{84DF87AD-5CD8-48D5-ABEA-970B3652715D}" type="pres">
      <dgm:prSet presAssocID="{A7DFE645-9E9A-4152-834A-6AAAEC4BECDC}" presName="parentTextArrow" presStyleLbl="node1" presStyleIdx="3" presStyleCnt="6"/>
      <dgm:spPr/>
    </dgm:pt>
    <dgm:pt modelId="{D7CECCCB-D8DF-4D03-B316-543FDCAE4F6B}" type="pres">
      <dgm:prSet presAssocID="{B21DDDAA-9CF3-43C2-8925-E482D752764F}" presName="sp" presStyleCnt="0"/>
      <dgm:spPr/>
    </dgm:pt>
    <dgm:pt modelId="{0FADF6A2-D03B-4C57-BFB9-F1AA390BD2A8}" type="pres">
      <dgm:prSet presAssocID="{2E56529E-ACF5-4CE1-AABC-A1C44E98550D}" presName="arrowAndChildren" presStyleCnt="0"/>
      <dgm:spPr/>
    </dgm:pt>
    <dgm:pt modelId="{BA8285CF-2DE9-4A32-A746-A4BBA72C936D}" type="pres">
      <dgm:prSet presAssocID="{2E56529E-ACF5-4CE1-AABC-A1C44E98550D}" presName="parentTextArrow" presStyleLbl="node1" presStyleIdx="4" presStyleCnt="6"/>
      <dgm:spPr/>
    </dgm:pt>
    <dgm:pt modelId="{28278955-217D-4B8B-BD8C-ABCB439E159B}" type="pres">
      <dgm:prSet presAssocID="{CB812C3A-7B1D-4F54-B0CC-4846597888F5}" presName="sp" presStyleCnt="0"/>
      <dgm:spPr/>
    </dgm:pt>
    <dgm:pt modelId="{6A447D9E-D3A3-4FE1-91BF-3FBC952F10F2}" type="pres">
      <dgm:prSet presAssocID="{3701828D-B0DD-4FE2-8521-9918C5F11626}" presName="arrowAndChildren" presStyleCnt="0"/>
      <dgm:spPr/>
    </dgm:pt>
    <dgm:pt modelId="{9B34EF50-C117-4C9D-ACC0-59F324E48FE1}" type="pres">
      <dgm:prSet presAssocID="{3701828D-B0DD-4FE2-8521-9918C5F11626}" presName="parentTextArrow" presStyleLbl="node1" presStyleIdx="5" presStyleCnt="6"/>
      <dgm:spPr/>
    </dgm:pt>
  </dgm:ptLst>
  <dgm:cxnLst>
    <dgm:cxn modelId="{3FFE8208-D3CC-4FCC-AF7B-53C3E7A6AD67}" type="presOf" srcId="{55F301FF-7265-45AE-98D9-EC8496180711}" destId="{F3C3948C-191A-48A9-91A0-04B5D03D4B15}" srcOrd="0" destOrd="0" presId="urn:microsoft.com/office/officeart/2005/8/layout/process4"/>
    <dgm:cxn modelId="{5B7DCF09-BCCB-4C61-B8F8-85B93BE19A24}" srcId="{2540F2A8-78F2-4407-980D-99B7E891FE1F}" destId="{3701828D-B0DD-4FE2-8521-9918C5F11626}" srcOrd="0" destOrd="0" parTransId="{273AC683-7AC9-4D42-9195-8DB6C4E254BA}" sibTransId="{CB812C3A-7B1D-4F54-B0CC-4846597888F5}"/>
    <dgm:cxn modelId="{3138990C-F0BF-41CC-8060-C44F1C4C3049}" type="presOf" srcId="{B595F731-5BDF-4CE1-809B-CB77996EB92F}" destId="{A88B2B37-B379-4D9D-89C5-33D3CACE8A2F}" srcOrd="0" destOrd="0" presId="urn:microsoft.com/office/officeart/2005/8/layout/process4"/>
    <dgm:cxn modelId="{A472BE26-A378-4CC2-9412-1AF40CCBB7B5}" srcId="{2540F2A8-78F2-4407-980D-99B7E891FE1F}" destId="{ABDDAEAC-66F3-4163-8FB4-5C4EC8E9E5A0}" srcOrd="5" destOrd="0" parTransId="{D58E6EDA-F9A0-443C-8BC0-8B2E7550CCBC}" sibTransId="{EA7B9170-F852-4C4A-9753-4ED9365EB85B}"/>
    <dgm:cxn modelId="{A4ED3060-964D-4C01-96A6-6C6D4820C279}" srcId="{2540F2A8-78F2-4407-980D-99B7E891FE1F}" destId="{A7DFE645-9E9A-4152-834A-6AAAEC4BECDC}" srcOrd="2" destOrd="0" parTransId="{0794579F-1A5D-40BF-A768-610FDFE0B4CD}" sibTransId="{A2E2BF28-CDDD-4868-A0F5-2A1D184414D5}"/>
    <dgm:cxn modelId="{3C929662-DE60-44FA-96A6-229C1303DF37}" srcId="{2540F2A8-78F2-4407-980D-99B7E891FE1F}" destId="{B595F731-5BDF-4CE1-809B-CB77996EB92F}" srcOrd="3" destOrd="0" parTransId="{54BF7A7B-3A23-4018-AE42-C8B4B9BA935C}" sibTransId="{24D01B78-C248-467D-930D-697608829552}"/>
    <dgm:cxn modelId="{DA638F82-5673-49E9-874B-6AC830894609}" type="presOf" srcId="{ABDDAEAC-66F3-4163-8FB4-5C4EC8E9E5A0}" destId="{64A63561-C3D1-40BA-BB33-80808C75E584}" srcOrd="0" destOrd="0" presId="urn:microsoft.com/office/officeart/2005/8/layout/process4"/>
    <dgm:cxn modelId="{7CBC5492-4450-441A-A163-D80475E112E6}" type="presOf" srcId="{A7DFE645-9E9A-4152-834A-6AAAEC4BECDC}" destId="{84DF87AD-5CD8-48D5-ABEA-970B3652715D}" srcOrd="0" destOrd="0" presId="urn:microsoft.com/office/officeart/2005/8/layout/process4"/>
    <dgm:cxn modelId="{8738AF9F-152C-44EB-9FC9-6CC9CF27C083}" srcId="{2540F2A8-78F2-4407-980D-99B7E891FE1F}" destId="{2E56529E-ACF5-4CE1-AABC-A1C44E98550D}" srcOrd="1" destOrd="0" parTransId="{650FD06E-5CFD-4B16-9189-E05FDAEC2064}" sibTransId="{B21DDDAA-9CF3-43C2-8925-E482D752764F}"/>
    <dgm:cxn modelId="{22054BBA-95EB-4768-9314-569492ECF8F5}" srcId="{2540F2A8-78F2-4407-980D-99B7E891FE1F}" destId="{55F301FF-7265-45AE-98D9-EC8496180711}" srcOrd="4" destOrd="0" parTransId="{D3848021-D49B-4EF7-93BD-7B0BCE18262F}" sibTransId="{631298B8-1D1D-42FA-96C8-4DD9419CCB4A}"/>
    <dgm:cxn modelId="{C818A9E0-9813-4B00-8674-5427018EB90A}" type="presOf" srcId="{3701828D-B0DD-4FE2-8521-9918C5F11626}" destId="{9B34EF50-C117-4C9D-ACC0-59F324E48FE1}" srcOrd="0" destOrd="0" presId="urn:microsoft.com/office/officeart/2005/8/layout/process4"/>
    <dgm:cxn modelId="{D14CA8E7-F05E-44AF-BF72-BF50C2FDD7FF}" type="presOf" srcId="{2540F2A8-78F2-4407-980D-99B7E891FE1F}" destId="{872F40C0-2FD4-45E3-875B-6776E3FB6459}" srcOrd="0" destOrd="0" presId="urn:microsoft.com/office/officeart/2005/8/layout/process4"/>
    <dgm:cxn modelId="{D1E33BF9-1D63-438B-B5E0-DC513D1A7474}" type="presOf" srcId="{2E56529E-ACF5-4CE1-AABC-A1C44E98550D}" destId="{BA8285CF-2DE9-4A32-A746-A4BBA72C936D}" srcOrd="0" destOrd="0" presId="urn:microsoft.com/office/officeart/2005/8/layout/process4"/>
    <dgm:cxn modelId="{3C84E3EB-26B3-48D8-A4D8-BAD162969F03}" type="presParOf" srcId="{872F40C0-2FD4-45E3-875B-6776E3FB6459}" destId="{51A3E930-F86E-424E-A474-736BC1B06432}" srcOrd="0" destOrd="0" presId="urn:microsoft.com/office/officeart/2005/8/layout/process4"/>
    <dgm:cxn modelId="{8AE167F5-5961-4BDE-A45E-B4F45B0D98A4}" type="presParOf" srcId="{51A3E930-F86E-424E-A474-736BC1B06432}" destId="{64A63561-C3D1-40BA-BB33-80808C75E584}" srcOrd="0" destOrd="0" presId="urn:microsoft.com/office/officeart/2005/8/layout/process4"/>
    <dgm:cxn modelId="{DD3EE41E-1BEE-4F67-B8D8-25498E6B9E3B}" type="presParOf" srcId="{872F40C0-2FD4-45E3-875B-6776E3FB6459}" destId="{E48F144C-3468-45F2-8F28-401BBE9F1406}" srcOrd="1" destOrd="0" presId="urn:microsoft.com/office/officeart/2005/8/layout/process4"/>
    <dgm:cxn modelId="{59338855-51B3-485B-AE44-01364C821DC6}" type="presParOf" srcId="{872F40C0-2FD4-45E3-875B-6776E3FB6459}" destId="{E4DC96F8-5B4A-41D1-AC53-C4C7EF77B34E}" srcOrd="2" destOrd="0" presId="urn:microsoft.com/office/officeart/2005/8/layout/process4"/>
    <dgm:cxn modelId="{47907DD6-3BB6-46E1-87E2-81976B7A7DDB}" type="presParOf" srcId="{E4DC96F8-5B4A-41D1-AC53-C4C7EF77B34E}" destId="{F3C3948C-191A-48A9-91A0-04B5D03D4B15}" srcOrd="0" destOrd="0" presId="urn:microsoft.com/office/officeart/2005/8/layout/process4"/>
    <dgm:cxn modelId="{61385546-458C-4601-90FF-B246962807E7}" type="presParOf" srcId="{872F40C0-2FD4-45E3-875B-6776E3FB6459}" destId="{1BC60084-07DA-498E-B49E-5C5C011F26E7}" srcOrd="3" destOrd="0" presId="urn:microsoft.com/office/officeart/2005/8/layout/process4"/>
    <dgm:cxn modelId="{0A2870C7-593C-4731-9CC7-700B8585131B}" type="presParOf" srcId="{872F40C0-2FD4-45E3-875B-6776E3FB6459}" destId="{BDCCD545-2CF0-4677-A64E-A4F928B76E10}" srcOrd="4" destOrd="0" presId="urn:microsoft.com/office/officeart/2005/8/layout/process4"/>
    <dgm:cxn modelId="{7C5281DF-A12B-46E0-B7B5-A4D3157C26B3}" type="presParOf" srcId="{BDCCD545-2CF0-4677-A64E-A4F928B76E10}" destId="{A88B2B37-B379-4D9D-89C5-33D3CACE8A2F}" srcOrd="0" destOrd="0" presId="urn:microsoft.com/office/officeart/2005/8/layout/process4"/>
    <dgm:cxn modelId="{0C93B3AF-787D-483B-B06D-2E6C1908EC7B}" type="presParOf" srcId="{872F40C0-2FD4-45E3-875B-6776E3FB6459}" destId="{C315E6A0-AB2C-4D72-8E51-86210AEB7D59}" srcOrd="5" destOrd="0" presId="urn:microsoft.com/office/officeart/2005/8/layout/process4"/>
    <dgm:cxn modelId="{2D3659E5-76A8-4CF4-A5E5-EF84A230CECC}" type="presParOf" srcId="{872F40C0-2FD4-45E3-875B-6776E3FB6459}" destId="{2A1FF735-B181-4DFD-A073-27F952D8086B}" srcOrd="6" destOrd="0" presId="urn:microsoft.com/office/officeart/2005/8/layout/process4"/>
    <dgm:cxn modelId="{3330B9AE-1510-4906-B519-C36C1DD97DFC}" type="presParOf" srcId="{2A1FF735-B181-4DFD-A073-27F952D8086B}" destId="{84DF87AD-5CD8-48D5-ABEA-970B3652715D}" srcOrd="0" destOrd="0" presId="urn:microsoft.com/office/officeart/2005/8/layout/process4"/>
    <dgm:cxn modelId="{EA3DD2E1-536C-4F52-8328-1B5D5BED21FC}" type="presParOf" srcId="{872F40C0-2FD4-45E3-875B-6776E3FB6459}" destId="{D7CECCCB-D8DF-4D03-B316-543FDCAE4F6B}" srcOrd="7" destOrd="0" presId="urn:microsoft.com/office/officeart/2005/8/layout/process4"/>
    <dgm:cxn modelId="{02141B0C-A5E4-45C1-B75B-18DD103AB8BF}" type="presParOf" srcId="{872F40C0-2FD4-45E3-875B-6776E3FB6459}" destId="{0FADF6A2-D03B-4C57-BFB9-F1AA390BD2A8}" srcOrd="8" destOrd="0" presId="urn:microsoft.com/office/officeart/2005/8/layout/process4"/>
    <dgm:cxn modelId="{E5F640BE-CED1-4879-8FC5-E337BF746FF9}" type="presParOf" srcId="{0FADF6A2-D03B-4C57-BFB9-F1AA390BD2A8}" destId="{BA8285CF-2DE9-4A32-A746-A4BBA72C936D}" srcOrd="0" destOrd="0" presId="urn:microsoft.com/office/officeart/2005/8/layout/process4"/>
    <dgm:cxn modelId="{33312275-75E2-454F-AFD1-65F81C3ECADC}" type="presParOf" srcId="{872F40C0-2FD4-45E3-875B-6776E3FB6459}" destId="{28278955-217D-4B8B-BD8C-ABCB439E159B}" srcOrd="9" destOrd="0" presId="urn:microsoft.com/office/officeart/2005/8/layout/process4"/>
    <dgm:cxn modelId="{97D6209A-DDCE-41BF-A695-9B5DCBD83686}" type="presParOf" srcId="{872F40C0-2FD4-45E3-875B-6776E3FB6459}" destId="{6A447D9E-D3A3-4FE1-91BF-3FBC952F10F2}" srcOrd="10" destOrd="0" presId="urn:microsoft.com/office/officeart/2005/8/layout/process4"/>
    <dgm:cxn modelId="{FCA1A4AD-655B-42EF-AAAB-CA3D262D163E}" type="presParOf" srcId="{6A447D9E-D3A3-4FE1-91BF-3FBC952F10F2}" destId="{9B34EF50-C117-4C9D-ACC0-59F324E48FE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BF71D5C-4A56-48AA-9414-FE57A8361AC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6826E56-AB8B-4F0C-AD01-28709D190ADB}">
      <dgm:prSet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Positioning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Balerica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Inc. as a Modern, Cloud-First Education Provider</a:t>
          </a:r>
        </a:p>
      </dgm:t>
    </dgm:pt>
    <dgm:pt modelId="{7F4A653F-AD7D-4005-93DA-4C1ACE505687}" type="parTrans" cxnId="{F905A51F-A1C5-441C-9CD5-76C9639C258A}">
      <dgm:prSet/>
      <dgm:spPr/>
      <dgm:t>
        <a:bodyPr/>
        <a:lstStyle/>
        <a:p>
          <a:endParaRPr lang="en-US"/>
        </a:p>
      </dgm:t>
    </dgm:pt>
    <dgm:pt modelId="{74101F10-92E2-4BA3-A001-5C5BBFA43245}" type="sibTrans" cxnId="{F905A51F-A1C5-441C-9CD5-76C9639C258A}">
      <dgm:prSet/>
      <dgm:spPr/>
      <dgm:t>
        <a:bodyPr/>
        <a:lstStyle/>
        <a:p>
          <a:endParaRPr lang="en-US"/>
        </a:p>
      </dgm:t>
    </dgm:pt>
    <dgm:pt modelId="{BC66D0C3-661E-49C4-B91A-01F339DF2724}">
      <dgm:prSet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Future-proofed</a:t>
          </a:r>
        </a:p>
      </dgm:t>
    </dgm:pt>
    <dgm:pt modelId="{BC91D41E-16F4-47AC-A2EB-48DAD2C5C947}" type="parTrans" cxnId="{7986985E-FB68-4189-A8ED-9E745F3E2F47}">
      <dgm:prSet/>
      <dgm:spPr/>
      <dgm:t>
        <a:bodyPr/>
        <a:lstStyle/>
        <a:p>
          <a:endParaRPr lang="en-US"/>
        </a:p>
      </dgm:t>
    </dgm:pt>
    <dgm:pt modelId="{EA432933-4980-43E8-A948-B5DABA119992}" type="sibTrans" cxnId="{7986985E-FB68-4189-A8ED-9E745F3E2F47}">
      <dgm:prSet/>
      <dgm:spPr/>
      <dgm:t>
        <a:bodyPr/>
        <a:lstStyle/>
        <a:p>
          <a:endParaRPr lang="en-US"/>
        </a:p>
      </dgm:t>
    </dgm:pt>
    <dgm:pt modelId="{B77EECE8-B633-4869-A7A4-FA60A40268A6}">
      <dgm:prSet custT="1"/>
      <dgm:spPr/>
      <dgm:t>
        <a:bodyPr/>
        <a:lstStyle/>
        <a:p>
          <a:r>
            <a: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Secure &amp; compliant</a:t>
          </a:r>
        </a:p>
      </dgm:t>
    </dgm:pt>
    <dgm:pt modelId="{7316F0D3-3D29-4012-AF7A-69AC0EDC45E4}" type="parTrans" cxnId="{56F17EC1-B755-464B-A726-6E935FF843FB}">
      <dgm:prSet/>
      <dgm:spPr/>
      <dgm:t>
        <a:bodyPr/>
        <a:lstStyle/>
        <a:p>
          <a:endParaRPr lang="en-US"/>
        </a:p>
      </dgm:t>
    </dgm:pt>
    <dgm:pt modelId="{F32945B7-CDB9-44FD-BEEF-0F18539360CA}" type="sibTrans" cxnId="{56F17EC1-B755-464B-A726-6E935FF843FB}">
      <dgm:prSet/>
      <dgm:spPr/>
      <dgm:t>
        <a:bodyPr/>
        <a:lstStyle/>
        <a:p>
          <a:endParaRPr lang="en-US"/>
        </a:p>
      </dgm:t>
    </dgm:pt>
    <dgm:pt modelId="{018BE6FE-02BD-4C9F-909F-5F0757BC8930}">
      <dgm:prSet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Scalable across 5+ countries</a:t>
          </a:r>
        </a:p>
      </dgm:t>
    </dgm:pt>
    <dgm:pt modelId="{F6FD8073-7FCE-4E94-B8AB-198A9588B40A}" type="parTrans" cxnId="{57F5D75B-1FB7-4524-9FC1-9984D434DA68}">
      <dgm:prSet/>
      <dgm:spPr/>
      <dgm:t>
        <a:bodyPr/>
        <a:lstStyle/>
        <a:p>
          <a:endParaRPr lang="en-US"/>
        </a:p>
      </dgm:t>
    </dgm:pt>
    <dgm:pt modelId="{51130CD2-EE8D-46A7-8B9C-14EF47304AE5}" type="sibTrans" cxnId="{57F5D75B-1FB7-4524-9FC1-9984D434DA68}">
      <dgm:prSet/>
      <dgm:spPr/>
      <dgm:t>
        <a:bodyPr/>
        <a:lstStyle/>
        <a:p>
          <a:endParaRPr lang="en-US"/>
        </a:p>
      </dgm:t>
    </dgm:pt>
    <dgm:pt modelId="{A5B133F7-F23D-4283-92D5-44D761777F64}">
      <dgm:prSet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Competitive edge</a:t>
          </a:r>
        </a:p>
      </dgm:t>
    </dgm:pt>
    <dgm:pt modelId="{14BC80EF-CB7B-45FB-AF86-7E04CF743EDF}" type="parTrans" cxnId="{A2F30658-30BC-4889-95E1-34C7CA443BA0}">
      <dgm:prSet/>
      <dgm:spPr/>
      <dgm:t>
        <a:bodyPr/>
        <a:lstStyle/>
        <a:p>
          <a:endParaRPr lang="en-US"/>
        </a:p>
      </dgm:t>
    </dgm:pt>
    <dgm:pt modelId="{C1F07D0E-293B-4F52-80CE-9A3951F159D7}" type="sibTrans" cxnId="{A2F30658-30BC-4889-95E1-34C7CA443BA0}">
      <dgm:prSet/>
      <dgm:spPr/>
      <dgm:t>
        <a:bodyPr/>
        <a:lstStyle/>
        <a:p>
          <a:endParaRPr lang="en-US"/>
        </a:p>
      </dgm:t>
    </dgm:pt>
    <dgm:pt modelId="{95DC2133-21A3-47A2-A1D8-95751D8CC10D}" type="pres">
      <dgm:prSet presAssocID="{CBF71D5C-4A56-48AA-9414-FE57A8361AC5}" presName="linear" presStyleCnt="0">
        <dgm:presLayoutVars>
          <dgm:animLvl val="lvl"/>
          <dgm:resizeHandles val="exact"/>
        </dgm:presLayoutVars>
      </dgm:prSet>
      <dgm:spPr/>
    </dgm:pt>
    <dgm:pt modelId="{C6D9FD86-20E7-4CE0-8CD4-985290AEC1F1}" type="pres">
      <dgm:prSet presAssocID="{06826E56-AB8B-4F0C-AD01-28709D190AD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6C2DF09-8529-436B-95F7-B1DF03E7117F}" type="pres">
      <dgm:prSet presAssocID="{74101F10-92E2-4BA3-A001-5C5BBFA43245}" presName="spacer" presStyleCnt="0"/>
      <dgm:spPr/>
    </dgm:pt>
    <dgm:pt modelId="{B7699B5C-7446-452F-9E52-438B0B226000}" type="pres">
      <dgm:prSet presAssocID="{BC66D0C3-661E-49C4-B91A-01F339DF272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A21086C-8EF5-403D-B5BB-C6511E7C393C}" type="pres">
      <dgm:prSet presAssocID="{EA432933-4980-43E8-A948-B5DABA119992}" presName="spacer" presStyleCnt="0"/>
      <dgm:spPr/>
    </dgm:pt>
    <dgm:pt modelId="{D30C8932-5AD1-437A-AC1C-441EAF7795C0}" type="pres">
      <dgm:prSet presAssocID="{B77EECE8-B633-4869-A7A4-FA60A40268A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3357184-CC40-4B7E-82B5-7C8B0FC32F94}" type="pres">
      <dgm:prSet presAssocID="{F32945B7-CDB9-44FD-BEEF-0F18539360CA}" presName="spacer" presStyleCnt="0"/>
      <dgm:spPr/>
    </dgm:pt>
    <dgm:pt modelId="{4A2289CB-D030-4BC7-94F6-F4EBBF1292D1}" type="pres">
      <dgm:prSet presAssocID="{018BE6FE-02BD-4C9F-909F-5F0757BC893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9ACFCAF-7AB8-45D5-A6C8-9DE61CA6CDAF}" type="pres">
      <dgm:prSet presAssocID="{51130CD2-EE8D-46A7-8B9C-14EF47304AE5}" presName="spacer" presStyleCnt="0"/>
      <dgm:spPr/>
    </dgm:pt>
    <dgm:pt modelId="{EA95FB53-E0F7-4D91-9F33-293D8E745AEF}" type="pres">
      <dgm:prSet presAssocID="{A5B133F7-F23D-4283-92D5-44D761777F6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905A51F-A1C5-441C-9CD5-76C9639C258A}" srcId="{CBF71D5C-4A56-48AA-9414-FE57A8361AC5}" destId="{06826E56-AB8B-4F0C-AD01-28709D190ADB}" srcOrd="0" destOrd="0" parTransId="{7F4A653F-AD7D-4005-93DA-4C1ACE505687}" sibTransId="{74101F10-92E2-4BA3-A001-5C5BBFA43245}"/>
    <dgm:cxn modelId="{404D6E36-B261-4741-A2E4-60107219ACF5}" type="presOf" srcId="{06826E56-AB8B-4F0C-AD01-28709D190ADB}" destId="{C6D9FD86-20E7-4CE0-8CD4-985290AEC1F1}" srcOrd="0" destOrd="0" presId="urn:microsoft.com/office/officeart/2005/8/layout/vList2"/>
    <dgm:cxn modelId="{57F5D75B-1FB7-4524-9FC1-9984D434DA68}" srcId="{CBF71D5C-4A56-48AA-9414-FE57A8361AC5}" destId="{018BE6FE-02BD-4C9F-909F-5F0757BC8930}" srcOrd="3" destOrd="0" parTransId="{F6FD8073-7FCE-4E94-B8AB-198A9588B40A}" sibTransId="{51130CD2-EE8D-46A7-8B9C-14EF47304AE5}"/>
    <dgm:cxn modelId="{7986985E-FB68-4189-A8ED-9E745F3E2F47}" srcId="{CBF71D5C-4A56-48AA-9414-FE57A8361AC5}" destId="{BC66D0C3-661E-49C4-B91A-01F339DF2724}" srcOrd="1" destOrd="0" parTransId="{BC91D41E-16F4-47AC-A2EB-48DAD2C5C947}" sibTransId="{EA432933-4980-43E8-A948-B5DABA119992}"/>
    <dgm:cxn modelId="{EE387452-6C83-4D15-A773-8172A14ECBF8}" type="presOf" srcId="{A5B133F7-F23D-4283-92D5-44D761777F64}" destId="{EA95FB53-E0F7-4D91-9F33-293D8E745AEF}" srcOrd="0" destOrd="0" presId="urn:microsoft.com/office/officeart/2005/8/layout/vList2"/>
    <dgm:cxn modelId="{A2F30658-30BC-4889-95E1-34C7CA443BA0}" srcId="{CBF71D5C-4A56-48AA-9414-FE57A8361AC5}" destId="{A5B133F7-F23D-4283-92D5-44D761777F64}" srcOrd="4" destOrd="0" parTransId="{14BC80EF-CB7B-45FB-AF86-7E04CF743EDF}" sibTransId="{C1F07D0E-293B-4F52-80CE-9A3951F159D7}"/>
    <dgm:cxn modelId="{2F95C594-4E50-4A72-977A-75368A78A035}" type="presOf" srcId="{018BE6FE-02BD-4C9F-909F-5F0757BC8930}" destId="{4A2289CB-D030-4BC7-94F6-F4EBBF1292D1}" srcOrd="0" destOrd="0" presId="urn:microsoft.com/office/officeart/2005/8/layout/vList2"/>
    <dgm:cxn modelId="{56F17EC1-B755-464B-A726-6E935FF843FB}" srcId="{CBF71D5C-4A56-48AA-9414-FE57A8361AC5}" destId="{B77EECE8-B633-4869-A7A4-FA60A40268A6}" srcOrd="2" destOrd="0" parTransId="{7316F0D3-3D29-4012-AF7A-69AC0EDC45E4}" sibTransId="{F32945B7-CDB9-44FD-BEEF-0F18539360CA}"/>
    <dgm:cxn modelId="{A082A3DC-A539-4044-B8F5-9964462AEB9C}" type="presOf" srcId="{BC66D0C3-661E-49C4-B91A-01F339DF2724}" destId="{B7699B5C-7446-452F-9E52-438B0B226000}" srcOrd="0" destOrd="0" presId="urn:microsoft.com/office/officeart/2005/8/layout/vList2"/>
    <dgm:cxn modelId="{5B3CB2E4-3E6B-405F-9233-57ED19F9A716}" type="presOf" srcId="{B77EECE8-B633-4869-A7A4-FA60A40268A6}" destId="{D30C8932-5AD1-437A-AC1C-441EAF7795C0}" srcOrd="0" destOrd="0" presId="urn:microsoft.com/office/officeart/2005/8/layout/vList2"/>
    <dgm:cxn modelId="{BA3029FE-B6CA-43F5-BAC9-5F6F9D50C394}" type="presOf" srcId="{CBF71D5C-4A56-48AA-9414-FE57A8361AC5}" destId="{95DC2133-21A3-47A2-A1D8-95751D8CC10D}" srcOrd="0" destOrd="0" presId="urn:microsoft.com/office/officeart/2005/8/layout/vList2"/>
    <dgm:cxn modelId="{92091DE0-ADBD-4A2D-B402-E505A59D0DD9}" type="presParOf" srcId="{95DC2133-21A3-47A2-A1D8-95751D8CC10D}" destId="{C6D9FD86-20E7-4CE0-8CD4-985290AEC1F1}" srcOrd="0" destOrd="0" presId="urn:microsoft.com/office/officeart/2005/8/layout/vList2"/>
    <dgm:cxn modelId="{6A5D6EF6-582C-4A6F-87EE-D339BE9B37C8}" type="presParOf" srcId="{95DC2133-21A3-47A2-A1D8-95751D8CC10D}" destId="{16C2DF09-8529-436B-95F7-B1DF03E7117F}" srcOrd="1" destOrd="0" presId="urn:microsoft.com/office/officeart/2005/8/layout/vList2"/>
    <dgm:cxn modelId="{F7CB49FD-34E0-4840-8485-55DA565F31BB}" type="presParOf" srcId="{95DC2133-21A3-47A2-A1D8-95751D8CC10D}" destId="{B7699B5C-7446-452F-9E52-438B0B226000}" srcOrd="2" destOrd="0" presId="urn:microsoft.com/office/officeart/2005/8/layout/vList2"/>
    <dgm:cxn modelId="{D37B74F7-6EA6-45A1-8268-5AC752DAF3AA}" type="presParOf" srcId="{95DC2133-21A3-47A2-A1D8-95751D8CC10D}" destId="{BA21086C-8EF5-403D-B5BB-C6511E7C393C}" srcOrd="3" destOrd="0" presId="urn:microsoft.com/office/officeart/2005/8/layout/vList2"/>
    <dgm:cxn modelId="{84EA3826-4E96-4DEF-8311-77BD94C1DADA}" type="presParOf" srcId="{95DC2133-21A3-47A2-A1D8-95751D8CC10D}" destId="{D30C8932-5AD1-437A-AC1C-441EAF7795C0}" srcOrd="4" destOrd="0" presId="urn:microsoft.com/office/officeart/2005/8/layout/vList2"/>
    <dgm:cxn modelId="{A96AE1F4-3407-4ABF-B420-5642742F4653}" type="presParOf" srcId="{95DC2133-21A3-47A2-A1D8-95751D8CC10D}" destId="{93357184-CC40-4B7E-82B5-7C8B0FC32F94}" srcOrd="5" destOrd="0" presId="urn:microsoft.com/office/officeart/2005/8/layout/vList2"/>
    <dgm:cxn modelId="{78A2B776-BBDA-4344-B0EF-E22006BD4CDC}" type="presParOf" srcId="{95DC2133-21A3-47A2-A1D8-95751D8CC10D}" destId="{4A2289CB-D030-4BC7-94F6-F4EBBF1292D1}" srcOrd="6" destOrd="0" presId="urn:microsoft.com/office/officeart/2005/8/layout/vList2"/>
    <dgm:cxn modelId="{6C98BDB0-79EE-4F70-AB2D-295989A7E3DB}" type="presParOf" srcId="{95DC2133-21A3-47A2-A1D8-95751D8CC10D}" destId="{79ACFCAF-7AB8-45D5-A6C8-9DE61CA6CDAF}" srcOrd="7" destOrd="0" presId="urn:microsoft.com/office/officeart/2005/8/layout/vList2"/>
    <dgm:cxn modelId="{0E244C4C-5A96-4B4B-B376-6A0D43B33806}" type="presParOf" srcId="{95DC2133-21A3-47A2-A1D8-95751D8CC10D}" destId="{EA95FB53-E0F7-4D91-9F33-293D8E745AE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78AB90-E136-49DF-AFBB-F62D8D99042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DC80E74-06DE-4042-B22B-040E2094B405}">
      <dgm:prSet custT="1"/>
      <dgm:spPr/>
      <dgm:t>
        <a:bodyPr/>
        <a:lstStyle/>
        <a:p>
          <a:pPr>
            <a:defRPr cap="all"/>
          </a:pPr>
          <a:r>
            <a: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Hardware: 30 Lenovo desktops, unmanaged switches</a:t>
          </a:r>
        </a:p>
      </dgm:t>
    </dgm:pt>
    <dgm:pt modelId="{F554D69C-3196-4BB0-B3E8-CAC46019AD80}" type="parTrans" cxnId="{93CDB749-97BE-4E10-93D1-82E7A01942E6}">
      <dgm:prSet/>
      <dgm:spPr/>
      <dgm:t>
        <a:bodyPr/>
        <a:lstStyle/>
        <a:p>
          <a:endParaRPr lang="en-US"/>
        </a:p>
      </dgm:t>
    </dgm:pt>
    <dgm:pt modelId="{72AB0C3F-25A3-40BA-9C34-451439905F64}" type="sibTrans" cxnId="{93CDB749-97BE-4E10-93D1-82E7A01942E6}">
      <dgm:prSet/>
      <dgm:spPr/>
      <dgm:t>
        <a:bodyPr/>
        <a:lstStyle/>
        <a:p>
          <a:endParaRPr lang="en-US"/>
        </a:p>
      </dgm:t>
    </dgm:pt>
    <dgm:pt modelId="{E6C3A9F7-AA51-499F-8735-A7FA02DD0F60}">
      <dgm:prSet custT="1"/>
      <dgm:spPr/>
      <dgm:t>
        <a:bodyPr/>
        <a:lstStyle/>
        <a:p>
          <a:pPr>
            <a:defRPr cap="all"/>
          </a:pPr>
          <a:r>
            <a: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Applications: VMware-hosted apps, custom exam browser</a:t>
          </a:r>
        </a:p>
      </dgm:t>
    </dgm:pt>
    <dgm:pt modelId="{F8A81B83-4AC3-4790-BBAF-73E02192DAF7}" type="parTrans" cxnId="{8E79789E-5A20-4382-940B-76A41C747596}">
      <dgm:prSet/>
      <dgm:spPr/>
      <dgm:t>
        <a:bodyPr/>
        <a:lstStyle/>
        <a:p>
          <a:endParaRPr lang="en-US"/>
        </a:p>
      </dgm:t>
    </dgm:pt>
    <dgm:pt modelId="{17DAC10C-53AD-4368-BC93-14A742CEDCA3}" type="sibTrans" cxnId="{8E79789E-5A20-4382-940B-76A41C747596}">
      <dgm:prSet/>
      <dgm:spPr/>
      <dgm:t>
        <a:bodyPr/>
        <a:lstStyle/>
        <a:p>
          <a:endParaRPr lang="en-US"/>
        </a:p>
      </dgm:t>
    </dgm:pt>
    <dgm:pt modelId="{D016F955-D9D5-4184-B18C-994527D1A229}">
      <dgm:prSet custT="1"/>
      <dgm:spPr/>
      <dgm:t>
        <a:bodyPr/>
        <a:lstStyle/>
        <a:p>
          <a:pPr>
            <a:defRPr cap="all"/>
          </a:pPr>
          <a:r>
            <a: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Workflow: Manual deployments, frequent reimaging</a:t>
          </a:r>
        </a:p>
      </dgm:t>
    </dgm:pt>
    <dgm:pt modelId="{4C805BBD-FAE2-4CE0-8C16-98EFCBB743E9}" type="parTrans" cxnId="{3B0511D3-4A3D-4B07-9286-2DAE295B429F}">
      <dgm:prSet/>
      <dgm:spPr/>
      <dgm:t>
        <a:bodyPr/>
        <a:lstStyle/>
        <a:p>
          <a:endParaRPr lang="en-US"/>
        </a:p>
      </dgm:t>
    </dgm:pt>
    <dgm:pt modelId="{6990B9E2-289F-4B4A-A1CC-E56770DF11C8}" type="sibTrans" cxnId="{3B0511D3-4A3D-4B07-9286-2DAE295B429F}">
      <dgm:prSet/>
      <dgm:spPr/>
      <dgm:t>
        <a:bodyPr/>
        <a:lstStyle/>
        <a:p>
          <a:endParaRPr lang="en-US"/>
        </a:p>
      </dgm:t>
    </dgm:pt>
    <dgm:pt modelId="{6E60839E-9E95-433D-9A09-9090CBF7F49D}">
      <dgm:prSet custT="1"/>
      <dgm:spPr/>
      <dgm:t>
        <a:bodyPr/>
        <a:lstStyle/>
        <a:p>
          <a:pPr>
            <a:defRPr cap="all"/>
          </a:pPr>
          <a:r>
            <a: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Network: No redundancy, no secure inter-site connectivity</a:t>
          </a:r>
        </a:p>
      </dgm:t>
    </dgm:pt>
    <dgm:pt modelId="{D036CB83-DA27-4E6F-8D9E-77BD45BF176D}" type="parTrans" cxnId="{D4C50CC9-EB7C-4DA6-8CD5-1278CEE464DD}">
      <dgm:prSet/>
      <dgm:spPr/>
      <dgm:t>
        <a:bodyPr/>
        <a:lstStyle/>
        <a:p>
          <a:endParaRPr lang="en-US"/>
        </a:p>
      </dgm:t>
    </dgm:pt>
    <dgm:pt modelId="{C5AC6649-A6F1-463D-8FC2-D458B0AFB49D}" type="sibTrans" cxnId="{D4C50CC9-EB7C-4DA6-8CD5-1278CEE464DD}">
      <dgm:prSet/>
      <dgm:spPr/>
      <dgm:t>
        <a:bodyPr/>
        <a:lstStyle/>
        <a:p>
          <a:endParaRPr lang="en-US"/>
        </a:p>
      </dgm:t>
    </dgm:pt>
    <dgm:pt modelId="{D6D1D814-C442-45EB-AC48-AF102F878383}">
      <dgm:prSet custT="1"/>
      <dgm:spPr/>
      <dgm:t>
        <a:bodyPr/>
        <a:lstStyle/>
        <a:p>
          <a:pPr>
            <a:defRPr cap="all"/>
          </a:pPr>
          <a:r>
            <a: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Challenges: High overhead, outdated OS, scalability limits</a:t>
          </a:r>
        </a:p>
      </dgm:t>
    </dgm:pt>
    <dgm:pt modelId="{99A1185C-9A8B-4ED1-B8D8-DF64C60F3F2E}" type="parTrans" cxnId="{4030F21C-E5CF-455D-A28B-70D175426139}">
      <dgm:prSet/>
      <dgm:spPr/>
      <dgm:t>
        <a:bodyPr/>
        <a:lstStyle/>
        <a:p>
          <a:endParaRPr lang="en-US"/>
        </a:p>
      </dgm:t>
    </dgm:pt>
    <dgm:pt modelId="{1E541503-6CB6-4E94-85F7-6FFC6E6494FD}" type="sibTrans" cxnId="{4030F21C-E5CF-455D-A28B-70D175426139}">
      <dgm:prSet/>
      <dgm:spPr/>
      <dgm:t>
        <a:bodyPr/>
        <a:lstStyle/>
        <a:p>
          <a:endParaRPr lang="en-US"/>
        </a:p>
      </dgm:t>
    </dgm:pt>
    <dgm:pt modelId="{028389EE-0AB0-44D0-9EDB-9EB807A5360D}" type="pres">
      <dgm:prSet presAssocID="{C578AB90-E136-49DF-AFBB-F62D8D990429}" presName="root" presStyleCnt="0">
        <dgm:presLayoutVars>
          <dgm:dir/>
          <dgm:resizeHandles val="exact"/>
        </dgm:presLayoutVars>
      </dgm:prSet>
      <dgm:spPr/>
    </dgm:pt>
    <dgm:pt modelId="{03D68E8B-CAD5-468B-B0A6-9CA622500FB1}" type="pres">
      <dgm:prSet presAssocID="{ADC80E74-06DE-4042-B22B-040E2094B405}" presName="compNode" presStyleCnt="0"/>
      <dgm:spPr/>
    </dgm:pt>
    <dgm:pt modelId="{1491713D-34CE-4B12-8EF6-341F773FDBFA}" type="pres">
      <dgm:prSet presAssocID="{ADC80E74-06DE-4042-B22B-040E2094B405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D3A11AD-07BA-4EC4-B99E-FF82893D0FC5}" type="pres">
      <dgm:prSet presAssocID="{ADC80E74-06DE-4042-B22B-040E2094B40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EF66FE0-E7B6-4BC2-B4E7-86C0FF0A9F7E}" type="pres">
      <dgm:prSet presAssocID="{ADC80E74-06DE-4042-B22B-040E2094B405}" presName="spaceRect" presStyleCnt="0"/>
      <dgm:spPr/>
    </dgm:pt>
    <dgm:pt modelId="{6AC80BED-CA6F-4FD1-82BA-19D8BCF2D149}" type="pres">
      <dgm:prSet presAssocID="{ADC80E74-06DE-4042-B22B-040E2094B405}" presName="textRect" presStyleLbl="revTx" presStyleIdx="0" presStyleCnt="5">
        <dgm:presLayoutVars>
          <dgm:chMax val="1"/>
          <dgm:chPref val="1"/>
        </dgm:presLayoutVars>
      </dgm:prSet>
      <dgm:spPr/>
    </dgm:pt>
    <dgm:pt modelId="{467D53FB-E6C2-4900-A1DA-B50602D963A6}" type="pres">
      <dgm:prSet presAssocID="{72AB0C3F-25A3-40BA-9C34-451439905F64}" presName="sibTrans" presStyleCnt="0"/>
      <dgm:spPr/>
    </dgm:pt>
    <dgm:pt modelId="{127C40EF-5F97-4C50-9480-1D17EC449741}" type="pres">
      <dgm:prSet presAssocID="{E6C3A9F7-AA51-499F-8735-A7FA02DD0F60}" presName="compNode" presStyleCnt="0"/>
      <dgm:spPr/>
    </dgm:pt>
    <dgm:pt modelId="{740ADFFC-4E4C-4CCA-BDBA-3342EE108B59}" type="pres">
      <dgm:prSet presAssocID="{E6C3A9F7-AA51-499F-8735-A7FA02DD0F60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204D63F-495C-4B28-A4D4-15D548E38239}" type="pres">
      <dgm:prSet presAssocID="{E6C3A9F7-AA51-499F-8735-A7FA02DD0F6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9905909-9277-44B9-A13E-3F4160FBA856}" type="pres">
      <dgm:prSet presAssocID="{E6C3A9F7-AA51-499F-8735-A7FA02DD0F60}" presName="spaceRect" presStyleCnt="0"/>
      <dgm:spPr/>
    </dgm:pt>
    <dgm:pt modelId="{2E08B648-A851-42EF-A283-378836B2E48D}" type="pres">
      <dgm:prSet presAssocID="{E6C3A9F7-AA51-499F-8735-A7FA02DD0F60}" presName="textRect" presStyleLbl="revTx" presStyleIdx="1" presStyleCnt="5">
        <dgm:presLayoutVars>
          <dgm:chMax val="1"/>
          <dgm:chPref val="1"/>
        </dgm:presLayoutVars>
      </dgm:prSet>
      <dgm:spPr/>
    </dgm:pt>
    <dgm:pt modelId="{57475E06-E2CA-4358-AB80-5872131984A4}" type="pres">
      <dgm:prSet presAssocID="{17DAC10C-53AD-4368-BC93-14A742CEDCA3}" presName="sibTrans" presStyleCnt="0"/>
      <dgm:spPr/>
    </dgm:pt>
    <dgm:pt modelId="{0562F731-1155-482F-991C-8422E251BEA2}" type="pres">
      <dgm:prSet presAssocID="{D016F955-D9D5-4184-B18C-994527D1A229}" presName="compNode" presStyleCnt="0"/>
      <dgm:spPr/>
    </dgm:pt>
    <dgm:pt modelId="{656A1CEE-E27D-40F6-9DD5-2B25430A1F25}" type="pres">
      <dgm:prSet presAssocID="{D016F955-D9D5-4184-B18C-994527D1A229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40B966E-BAA7-4775-88C5-E99324CDF80D}" type="pres">
      <dgm:prSet presAssocID="{D016F955-D9D5-4184-B18C-994527D1A22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012DC56-92CF-4DDF-A56E-E3274BD1B602}" type="pres">
      <dgm:prSet presAssocID="{D016F955-D9D5-4184-B18C-994527D1A229}" presName="spaceRect" presStyleCnt="0"/>
      <dgm:spPr/>
    </dgm:pt>
    <dgm:pt modelId="{D9478263-A756-4E18-8ED4-E4C455160348}" type="pres">
      <dgm:prSet presAssocID="{D016F955-D9D5-4184-B18C-994527D1A229}" presName="textRect" presStyleLbl="revTx" presStyleIdx="2" presStyleCnt="5">
        <dgm:presLayoutVars>
          <dgm:chMax val="1"/>
          <dgm:chPref val="1"/>
        </dgm:presLayoutVars>
      </dgm:prSet>
      <dgm:spPr/>
    </dgm:pt>
    <dgm:pt modelId="{FCF51543-379A-4B5D-8381-F5C6E0891A23}" type="pres">
      <dgm:prSet presAssocID="{6990B9E2-289F-4B4A-A1CC-E56770DF11C8}" presName="sibTrans" presStyleCnt="0"/>
      <dgm:spPr/>
    </dgm:pt>
    <dgm:pt modelId="{0B1612F6-5F28-499B-8393-3D32E99DEF85}" type="pres">
      <dgm:prSet presAssocID="{6E60839E-9E95-433D-9A09-9090CBF7F49D}" presName="compNode" presStyleCnt="0"/>
      <dgm:spPr/>
    </dgm:pt>
    <dgm:pt modelId="{F78F6E1D-3CD4-4F3E-973F-9CF6FD9572B8}" type="pres">
      <dgm:prSet presAssocID="{6E60839E-9E95-433D-9A09-9090CBF7F49D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851D67B-B6BF-42F6-BA66-6187570563DC}" type="pres">
      <dgm:prSet presAssocID="{6E60839E-9E95-433D-9A09-9090CBF7F49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AAF114C2-76B6-40D3-A61A-3873E54298B2}" type="pres">
      <dgm:prSet presAssocID="{6E60839E-9E95-433D-9A09-9090CBF7F49D}" presName="spaceRect" presStyleCnt="0"/>
      <dgm:spPr/>
    </dgm:pt>
    <dgm:pt modelId="{5B7A86D6-5F46-4E3E-BE0F-EE203841C727}" type="pres">
      <dgm:prSet presAssocID="{6E60839E-9E95-433D-9A09-9090CBF7F49D}" presName="textRect" presStyleLbl="revTx" presStyleIdx="3" presStyleCnt="5">
        <dgm:presLayoutVars>
          <dgm:chMax val="1"/>
          <dgm:chPref val="1"/>
        </dgm:presLayoutVars>
      </dgm:prSet>
      <dgm:spPr/>
    </dgm:pt>
    <dgm:pt modelId="{6C5F461F-B9C0-4C43-8DE2-EB028895A62C}" type="pres">
      <dgm:prSet presAssocID="{C5AC6649-A6F1-463D-8FC2-D458B0AFB49D}" presName="sibTrans" presStyleCnt="0"/>
      <dgm:spPr/>
    </dgm:pt>
    <dgm:pt modelId="{30840A9A-BEC7-412A-B395-E36FE08B4F58}" type="pres">
      <dgm:prSet presAssocID="{D6D1D814-C442-45EB-AC48-AF102F878383}" presName="compNode" presStyleCnt="0"/>
      <dgm:spPr/>
    </dgm:pt>
    <dgm:pt modelId="{369C3C79-5A85-4BFF-BA36-A088E43FBCFC}" type="pres">
      <dgm:prSet presAssocID="{D6D1D814-C442-45EB-AC48-AF102F878383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7BCF5DF-8472-4EFA-A5EB-C376EC2DCE65}" type="pres">
      <dgm:prSet presAssocID="{D6D1D814-C442-45EB-AC48-AF102F87838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77AF9A8-8FE7-4214-BD85-5B309D54610A}" type="pres">
      <dgm:prSet presAssocID="{D6D1D814-C442-45EB-AC48-AF102F878383}" presName="spaceRect" presStyleCnt="0"/>
      <dgm:spPr/>
    </dgm:pt>
    <dgm:pt modelId="{7813D407-4A88-40F2-AD26-2470AD7F90D4}" type="pres">
      <dgm:prSet presAssocID="{D6D1D814-C442-45EB-AC48-AF102F87838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030F21C-E5CF-455D-A28B-70D175426139}" srcId="{C578AB90-E136-49DF-AFBB-F62D8D990429}" destId="{D6D1D814-C442-45EB-AC48-AF102F878383}" srcOrd="4" destOrd="0" parTransId="{99A1185C-9A8B-4ED1-B8D8-DF64C60F3F2E}" sibTransId="{1E541503-6CB6-4E94-85F7-6FFC6E6494FD}"/>
    <dgm:cxn modelId="{B4BDD52B-8F91-46E5-9C4D-1D92BA4450BB}" type="presOf" srcId="{6E60839E-9E95-433D-9A09-9090CBF7F49D}" destId="{5B7A86D6-5F46-4E3E-BE0F-EE203841C727}" srcOrd="0" destOrd="0" presId="urn:microsoft.com/office/officeart/2018/5/layout/IconLeafLabelList"/>
    <dgm:cxn modelId="{39FBA147-DF39-40FF-B577-D161CB286A94}" type="presOf" srcId="{C578AB90-E136-49DF-AFBB-F62D8D990429}" destId="{028389EE-0AB0-44D0-9EDB-9EB807A5360D}" srcOrd="0" destOrd="0" presId="urn:microsoft.com/office/officeart/2018/5/layout/IconLeafLabelList"/>
    <dgm:cxn modelId="{93CDB749-97BE-4E10-93D1-82E7A01942E6}" srcId="{C578AB90-E136-49DF-AFBB-F62D8D990429}" destId="{ADC80E74-06DE-4042-B22B-040E2094B405}" srcOrd="0" destOrd="0" parTransId="{F554D69C-3196-4BB0-B3E8-CAC46019AD80}" sibTransId="{72AB0C3F-25A3-40BA-9C34-451439905F64}"/>
    <dgm:cxn modelId="{41AE8074-30F2-4B65-88B0-D9664B616ABD}" type="presOf" srcId="{D6D1D814-C442-45EB-AC48-AF102F878383}" destId="{7813D407-4A88-40F2-AD26-2470AD7F90D4}" srcOrd="0" destOrd="0" presId="urn:microsoft.com/office/officeart/2018/5/layout/IconLeafLabelList"/>
    <dgm:cxn modelId="{8E79789E-5A20-4382-940B-76A41C747596}" srcId="{C578AB90-E136-49DF-AFBB-F62D8D990429}" destId="{E6C3A9F7-AA51-499F-8735-A7FA02DD0F60}" srcOrd="1" destOrd="0" parTransId="{F8A81B83-4AC3-4790-BBAF-73E02192DAF7}" sibTransId="{17DAC10C-53AD-4368-BC93-14A742CEDCA3}"/>
    <dgm:cxn modelId="{147C12B5-4E5D-4C30-881E-C73EA9190AEC}" type="presOf" srcId="{D016F955-D9D5-4184-B18C-994527D1A229}" destId="{D9478263-A756-4E18-8ED4-E4C455160348}" srcOrd="0" destOrd="0" presId="urn:microsoft.com/office/officeart/2018/5/layout/IconLeafLabelList"/>
    <dgm:cxn modelId="{38C00FC0-3387-41EA-96FF-0B2BE8DCAC82}" type="presOf" srcId="{E6C3A9F7-AA51-499F-8735-A7FA02DD0F60}" destId="{2E08B648-A851-42EF-A283-378836B2E48D}" srcOrd="0" destOrd="0" presId="urn:microsoft.com/office/officeart/2018/5/layout/IconLeafLabelList"/>
    <dgm:cxn modelId="{D4C50CC9-EB7C-4DA6-8CD5-1278CEE464DD}" srcId="{C578AB90-E136-49DF-AFBB-F62D8D990429}" destId="{6E60839E-9E95-433D-9A09-9090CBF7F49D}" srcOrd="3" destOrd="0" parTransId="{D036CB83-DA27-4E6F-8D9E-77BD45BF176D}" sibTransId="{C5AC6649-A6F1-463D-8FC2-D458B0AFB49D}"/>
    <dgm:cxn modelId="{99FFC8D2-96F6-4967-A4DE-96B38835B0FD}" type="presOf" srcId="{ADC80E74-06DE-4042-B22B-040E2094B405}" destId="{6AC80BED-CA6F-4FD1-82BA-19D8BCF2D149}" srcOrd="0" destOrd="0" presId="urn:microsoft.com/office/officeart/2018/5/layout/IconLeafLabelList"/>
    <dgm:cxn modelId="{3B0511D3-4A3D-4B07-9286-2DAE295B429F}" srcId="{C578AB90-E136-49DF-AFBB-F62D8D990429}" destId="{D016F955-D9D5-4184-B18C-994527D1A229}" srcOrd="2" destOrd="0" parTransId="{4C805BBD-FAE2-4CE0-8C16-98EFCBB743E9}" sibTransId="{6990B9E2-289F-4B4A-A1CC-E56770DF11C8}"/>
    <dgm:cxn modelId="{2406D514-E4A9-460D-8618-BAA9B506307D}" type="presParOf" srcId="{028389EE-0AB0-44D0-9EDB-9EB807A5360D}" destId="{03D68E8B-CAD5-468B-B0A6-9CA622500FB1}" srcOrd="0" destOrd="0" presId="urn:microsoft.com/office/officeart/2018/5/layout/IconLeafLabelList"/>
    <dgm:cxn modelId="{7969C4C5-62AA-4594-9CE6-243E5566D4A8}" type="presParOf" srcId="{03D68E8B-CAD5-468B-B0A6-9CA622500FB1}" destId="{1491713D-34CE-4B12-8EF6-341F773FDBFA}" srcOrd="0" destOrd="0" presId="urn:microsoft.com/office/officeart/2018/5/layout/IconLeafLabelList"/>
    <dgm:cxn modelId="{0653E2F2-6D2F-4E55-B252-ED3FC2CABFFC}" type="presParOf" srcId="{03D68E8B-CAD5-468B-B0A6-9CA622500FB1}" destId="{DD3A11AD-07BA-4EC4-B99E-FF82893D0FC5}" srcOrd="1" destOrd="0" presId="urn:microsoft.com/office/officeart/2018/5/layout/IconLeafLabelList"/>
    <dgm:cxn modelId="{148D471F-2ACE-4B6C-B406-F2FAE768720C}" type="presParOf" srcId="{03D68E8B-CAD5-468B-B0A6-9CA622500FB1}" destId="{FEF66FE0-E7B6-4BC2-B4E7-86C0FF0A9F7E}" srcOrd="2" destOrd="0" presId="urn:microsoft.com/office/officeart/2018/5/layout/IconLeafLabelList"/>
    <dgm:cxn modelId="{B81D6BBF-47DE-4E16-A176-912C7CAF8461}" type="presParOf" srcId="{03D68E8B-CAD5-468B-B0A6-9CA622500FB1}" destId="{6AC80BED-CA6F-4FD1-82BA-19D8BCF2D149}" srcOrd="3" destOrd="0" presId="urn:microsoft.com/office/officeart/2018/5/layout/IconLeafLabelList"/>
    <dgm:cxn modelId="{CAAA0026-7FAE-47E2-962D-ACBEB3E741BC}" type="presParOf" srcId="{028389EE-0AB0-44D0-9EDB-9EB807A5360D}" destId="{467D53FB-E6C2-4900-A1DA-B50602D963A6}" srcOrd="1" destOrd="0" presId="urn:microsoft.com/office/officeart/2018/5/layout/IconLeafLabelList"/>
    <dgm:cxn modelId="{3871938B-098A-4167-8F7F-E516C1BD5F01}" type="presParOf" srcId="{028389EE-0AB0-44D0-9EDB-9EB807A5360D}" destId="{127C40EF-5F97-4C50-9480-1D17EC449741}" srcOrd="2" destOrd="0" presId="urn:microsoft.com/office/officeart/2018/5/layout/IconLeafLabelList"/>
    <dgm:cxn modelId="{8C8A757C-2F11-4CE9-B9E8-7C6942887B18}" type="presParOf" srcId="{127C40EF-5F97-4C50-9480-1D17EC449741}" destId="{740ADFFC-4E4C-4CCA-BDBA-3342EE108B59}" srcOrd="0" destOrd="0" presId="urn:microsoft.com/office/officeart/2018/5/layout/IconLeafLabelList"/>
    <dgm:cxn modelId="{FAE885ED-6388-4C09-8315-7A5F8EB21E9F}" type="presParOf" srcId="{127C40EF-5F97-4C50-9480-1D17EC449741}" destId="{D204D63F-495C-4B28-A4D4-15D548E38239}" srcOrd="1" destOrd="0" presId="urn:microsoft.com/office/officeart/2018/5/layout/IconLeafLabelList"/>
    <dgm:cxn modelId="{BFB6B633-708E-4EA2-9080-3CE7F6D2D539}" type="presParOf" srcId="{127C40EF-5F97-4C50-9480-1D17EC449741}" destId="{C9905909-9277-44B9-A13E-3F4160FBA856}" srcOrd="2" destOrd="0" presId="urn:microsoft.com/office/officeart/2018/5/layout/IconLeafLabelList"/>
    <dgm:cxn modelId="{71627FEF-731F-4568-911F-CD46043EBE5C}" type="presParOf" srcId="{127C40EF-5F97-4C50-9480-1D17EC449741}" destId="{2E08B648-A851-42EF-A283-378836B2E48D}" srcOrd="3" destOrd="0" presId="urn:microsoft.com/office/officeart/2018/5/layout/IconLeafLabelList"/>
    <dgm:cxn modelId="{6C5D6B1B-956E-4229-80BE-77345BD7D675}" type="presParOf" srcId="{028389EE-0AB0-44D0-9EDB-9EB807A5360D}" destId="{57475E06-E2CA-4358-AB80-5872131984A4}" srcOrd="3" destOrd="0" presId="urn:microsoft.com/office/officeart/2018/5/layout/IconLeafLabelList"/>
    <dgm:cxn modelId="{E28242FB-AC98-4F25-A285-2C0D24DCD8B3}" type="presParOf" srcId="{028389EE-0AB0-44D0-9EDB-9EB807A5360D}" destId="{0562F731-1155-482F-991C-8422E251BEA2}" srcOrd="4" destOrd="0" presId="urn:microsoft.com/office/officeart/2018/5/layout/IconLeafLabelList"/>
    <dgm:cxn modelId="{7EE30785-FB69-454A-8714-CF8F981AFDE0}" type="presParOf" srcId="{0562F731-1155-482F-991C-8422E251BEA2}" destId="{656A1CEE-E27D-40F6-9DD5-2B25430A1F25}" srcOrd="0" destOrd="0" presId="urn:microsoft.com/office/officeart/2018/5/layout/IconLeafLabelList"/>
    <dgm:cxn modelId="{D1505DAA-495A-4C8F-B31C-8CEED56A1A3D}" type="presParOf" srcId="{0562F731-1155-482F-991C-8422E251BEA2}" destId="{F40B966E-BAA7-4775-88C5-E99324CDF80D}" srcOrd="1" destOrd="0" presId="urn:microsoft.com/office/officeart/2018/5/layout/IconLeafLabelList"/>
    <dgm:cxn modelId="{25BD4DB4-58BB-4888-91CC-4641CCF8C636}" type="presParOf" srcId="{0562F731-1155-482F-991C-8422E251BEA2}" destId="{8012DC56-92CF-4DDF-A56E-E3274BD1B602}" srcOrd="2" destOrd="0" presId="urn:microsoft.com/office/officeart/2018/5/layout/IconLeafLabelList"/>
    <dgm:cxn modelId="{BFE096C2-AF89-44ED-BE1B-D971C7EA753C}" type="presParOf" srcId="{0562F731-1155-482F-991C-8422E251BEA2}" destId="{D9478263-A756-4E18-8ED4-E4C455160348}" srcOrd="3" destOrd="0" presId="urn:microsoft.com/office/officeart/2018/5/layout/IconLeafLabelList"/>
    <dgm:cxn modelId="{04680B6C-C71B-47AF-B2B6-C3180BBEF862}" type="presParOf" srcId="{028389EE-0AB0-44D0-9EDB-9EB807A5360D}" destId="{FCF51543-379A-4B5D-8381-F5C6E0891A23}" srcOrd="5" destOrd="0" presId="urn:microsoft.com/office/officeart/2018/5/layout/IconLeafLabelList"/>
    <dgm:cxn modelId="{3A61099B-F9E9-4E15-8A95-2BB2966487D7}" type="presParOf" srcId="{028389EE-0AB0-44D0-9EDB-9EB807A5360D}" destId="{0B1612F6-5F28-499B-8393-3D32E99DEF85}" srcOrd="6" destOrd="0" presId="urn:microsoft.com/office/officeart/2018/5/layout/IconLeafLabelList"/>
    <dgm:cxn modelId="{8D76979D-0DD9-4D89-B8BB-85335F98843B}" type="presParOf" srcId="{0B1612F6-5F28-499B-8393-3D32E99DEF85}" destId="{F78F6E1D-3CD4-4F3E-973F-9CF6FD9572B8}" srcOrd="0" destOrd="0" presId="urn:microsoft.com/office/officeart/2018/5/layout/IconLeafLabelList"/>
    <dgm:cxn modelId="{C27A4AD0-E415-436A-AA28-5E0771FF83C6}" type="presParOf" srcId="{0B1612F6-5F28-499B-8393-3D32E99DEF85}" destId="{B851D67B-B6BF-42F6-BA66-6187570563DC}" srcOrd="1" destOrd="0" presId="urn:microsoft.com/office/officeart/2018/5/layout/IconLeafLabelList"/>
    <dgm:cxn modelId="{32C4F9A3-E949-4EA1-B8AA-6DEE768411B1}" type="presParOf" srcId="{0B1612F6-5F28-499B-8393-3D32E99DEF85}" destId="{AAF114C2-76B6-40D3-A61A-3873E54298B2}" srcOrd="2" destOrd="0" presId="urn:microsoft.com/office/officeart/2018/5/layout/IconLeafLabelList"/>
    <dgm:cxn modelId="{CEE54892-63E3-4259-AA5B-DA22B9ED8DF4}" type="presParOf" srcId="{0B1612F6-5F28-499B-8393-3D32E99DEF85}" destId="{5B7A86D6-5F46-4E3E-BE0F-EE203841C727}" srcOrd="3" destOrd="0" presId="urn:microsoft.com/office/officeart/2018/5/layout/IconLeafLabelList"/>
    <dgm:cxn modelId="{3801D823-210B-4206-B91A-F5EE41BE7776}" type="presParOf" srcId="{028389EE-0AB0-44D0-9EDB-9EB807A5360D}" destId="{6C5F461F-B9C0-4C43-8DE2-EB028895A62C}" srcOrd="7" destOrd="0" presId="urn:microsoft.com/office/officeart/2018/5/layout/IconLeafLabelList"/>
    <dgm:cxn modelId="{6781D4EE-49F4-41FE-A6A8-5A808BFC9532}" type="presParOf" srcId="{028389EE-0AB0-44D0-9EDB-9EB807A5360D}" destId="{30840A9A-BEC7-412A-B395-E36FE08B4F58}" srcOrd="8" destOrd="0" presId="urn:microsoft.com/office/officeart/2018/5/layout/IconLeafLabelList"/>
    <dgm:cxn modelId="{091FCEFA-5C8A-4A6D-BD74-CC20C47EB6EF}" type="presParOf" srcId="{30840A9A-BEC7-412A-B395-E36FE08B4F58}" destId="{369C3C79-5A85-4BFF-BA36-A088E43FBCFC}" srcOrd="0" destOrd="0" presId="urn:microsoft.com/office/officeart/2018/5/layout/IconLeafLabelList"/>
    <dgm:cxn modelId="{54799D7D-DF2A-4F8A-81CC-BF2F4F594537}" type="presParOf" srcId="{30840A9A-BEC7-412A-B395-E36FE08B4F58}" destId="{47BCF5DF-8472-4EFA-A5EB-C376EC2DCE65}" srcOrd="1" destOrd="0" presId="urn:microsoft.com/office/officeart/2018/5/layout/IconLeafLabelList"/>
    <dgm:cxn modelId="{E4E702A3-408B-40FB-91B8-A5053D25198C}" type="presParOf" srcId="{30840A9A-BEC7-412A-B395-E36FE08B4F58}" destId="{177AF9A8-8FE7-4214-BD85-5B309D54610A}" srcOrd="2" destOrd="0" presId="urn:microsoft.com/office/officeart/2018/5/layout/IconLeafLabelList"/>
    <dgm:cxn modelId="{B4C825B6-A2AD-4B7E-92A3-1D8FE0AAFFB1}" type="presParOf" srcId="{30840A9A-BEC7-412A-B395-E36FE08B4F58}" destId="{7813D407-4A88-40F2-AD26-2470AD7F90D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DAB042-B50C-4255-9FF0-954034768B1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9C97385-93C0-4A0B-8328-CB197E3DAB4A}">
      <dgm:prSet custT="1"/>
      <dgm:spPr/>
      <dgm:t>
        <a:bodyPr/>
        <a:lstStyle/>
        <a:p>
          <a:pPr>
            <a:defRPr cap="all"/>
          </a:pPr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Single points of failure (on-prem backups)</a:t>
          </a:r>
        </a:p>
      </dgm:t>
    </dgm:pt>
    <dgm:pt modelId="{63EB85A2-98DB-4CF0-BD98-1F3DE4BA99B4}" type="parTrans" cxnId="{B2B30709-6DF5-4EA5-A681-76EBC09F97D7}">
      <dgm:prSet/>
      <dgm:spPr/>
      <dgm:t>
        <a:bodyPr/>
        <a:lstStyle/>
        <a:p>
          <a:endParaRPr lang="en-US"/>
        </a:p>
      </dgm:t>
    </dgm:pt>
    <dgm:pt modelId="{2CE00635-B055-4BF6-B368-CE3C09E539F8}" type="sibTrans" cxnId="{B2B30709-6DF5-4EA5-A681-76EBC09F97D7}">
      <dgm:prSet/>
      <dgm:spPr/>
      <dgm:t>
        <a:bodyPr/>
        <a:lstStyle/>
        <a:p>
          <a:endParaRPr lang="en-US"/>
        </a:p>
      </dgm:t>
    </dgm:pt>
    <dgm:pt modelId="{B6AD805E-200D-4E8A-A99A-9D1040EB0836}">
      <dgm:prSet custT="1"/>
      <dgm:spPr/>
      <dgm:t>
        <a:bodyPr/>
        <a:lstStyle/>
        <a:p>
          <a:pPr>
            <a:defRPr cap="all"/>
          </a:pPr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Outdated OS (Windows 2016)</a:t>
          </a:r>
        </a:p>
      </dgm:t>
    </dgm:pt>
    <dgm:pt modelId="{C57A933C-E848-4953-A9F5-0EB6A75276D0}" type="parTrans" cxnId="{8999536C-9E52-4C8B-8CB9-9B5756DE13C0}">
      <dgm:prSet/>
      <dgm:spPr/>
      <dgm:t>
        <a:bodyPr/>
        <a:lstStyle/>
        <a:p>
          <a:endParaRPr lang="en-US"/>
        </a:p>
      </dgm:t>
    </dgm:pt>
    <dgm:pt modelId="{C4FC5B9A-E148-4B74-9C80-6AC622E3D5F0}" type="sibTrans" cxnId="{8999536C-9E52-4C8B-8CB9-9B5756DE13C0}">
      <dgm:prSet/>
      <dgm:spPr/>
      <dgm:t>
        <a:bodyPr/>
        <a:lstStyle/>
        <a:p>
          <a:endParaRPr lang="en-US"/>
        </a:p>
      </dgm:t>
    </dgm:pt>
    <dgm:pt modelId="{D1F72EBD-D8A5-4EF6-8FFF-52EA9B7EFD47}">
      <dgm:prSet custT="1"/>
      <dgm:spPr/>
      <dgm:t>
        <a:bodyPr/>
        <a:lstStyle/>
        <a:p>
          <a:pPr>
            <a:defRPr cap="all"/>
          </a:pPr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 centralized remote management</a:t>
          </a:r>
        </a:p>
      </dgm:t>
    </dgm:pt>
    <dgm:pt modelId="{D73F4439-AA0C-4CFB-A778-140E0E5CBDB0}" type="parTrans" cxnId="{377D8B69-361D-48C6-8EEC-03D1F0CC0DFD}">
      <dgm:prSet/>
      <dgm:spPr/>
      <dgm:t>
        <a:bodyPr/>
        <a:lstStyle/>
        <a:p>
          <a:endParaRPr lang="en-US"/>
        </a:p>
      </dgm:t>
    </dgm:pt>
    <dgm:pt modelId="{449287E9-2370-4731-B55F-BE0019337E4C}" type="sibTrans" cxnId="{377D8B69-361D-48C6-8EEC-03D1F0CC0DFD}">
      <dgm:prSet/>
      <dgm:spPr/>
      <dgm:t>
        <a:bodyPr/>
        <a:lstStyle/>
        <a:p>
          <a:endParaRPr lang="en-US"/>
        </a:p>
      </dgm:t>
    </dgm:pt>
    <dgm:pt modelId="{27B4D575-DFE1-4CCB-A987-2D7A6D488C21}">
      <dgm:prSet custT="1"/>
      <dgm:spPr/>
      <dgm:t>
        <a:bodyPr/>
        <a:lstStyle/>
        <a:p>
          <a:pPr>
            <a:defRPr cap="all"/>
          </a:pPr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Geographic silos</a:t>
          </a:r>
        </a:p>
      </dgm:t>
    </dgm:pt>
    <dgm:pt modelId="{F5EF7A0D-ABF4-484B-9D7C-54BF2C309B3D}" type="parTrans" cxnId="{57A5C85A-80F4-4152-87A2-359507DAC858}">
      <dgm:prSet/>
      <dgm:spPr/>
      <dgm:t>
        <a:bodyPr/>
        <a:lstStyle/>
        <a:p>
          <a:endParaRPr lang="en-US"/>
        </a:p>
      </dgm:t>
    </dgm:pt>
    <dgm:pt modelId="{42DCD9EC-5F47-4224-950D-5EF3BDFA009E}" type="sibTrans" cxnId="{57A5C85A-80F4-4152-87A2-359507DAC858}">
      <dgm:prSet/>
      <dgm:spPr/>
      <dgm:t>
        <a:bodyPr/>
        <a:lstStyle/>
        <a:p>
          <a:endParaRPr lang="en-US"/>
        </a:p>
      </dgm:t>
    </dgm:pt>
    <dgm:pt modelId="{FF9CD272-A109-4CA9-B8D8-84DBCABFD13B}">
      <dgm:prSet custT="1"/>
      <dgm:spPr/>
      <dgm:t>
        <a:bodyPr/>
        <a:lstStyle/>
        <a:p>
          <a:pPr>
            <a:defRPr cap="all"/>
          </a:pPr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High risk during exam periods</a:t>
          </a:r>
        </a:p>
      </dgm:t>
    </dgm:pt>
    <dgm:pt modelId="{0F66D045-204C-432E-AD88-68EE13746C36}" type="parTrans" cxnId="{4ECE52C8-9A7A-40B4-8DCC-8DCCEB01B3BF}">
      <dgm:prSet/>
      <dgm:spPr/>
      <dgm:t>
        <a:bodyPr/>
        <a:lstStyle/>
        <a:p>
          <a:endParaRPr lang="en-US"/>
        </a:p>
      </dgm:t>
    </dgm:pt>
    <dgm:pt modelId="{C8A0D94B-60B3-4521-9467-560E29F537E0}" type="sibTrans" cxnId="{4ECE52C8-9A7A-40B4-8DCC-8DCCEB01B3BF}">
      <dgm:prSet/>
      <dgm:spPr/>
      <dgm:t>
        <a:bodyPr/>
        <a:lstStyle/>
        <a:p>
          <a:endParaRPr lang="en-US"/>
        </a:p>
      </dgm:t>
    </dgm:pt>
    <dgm:pt modelId="{7496D765-B9B3-45BD-B316-20F9123CE7ED}" type="pres">
      <dgm:prSet presAssocID="{85DAB042-B50C-4255-9FF0-954034768B1C}" presName="root" presStyleCnt="0">
        <dgm:presLayoutVars>
          <dgm:dir/>
          <dgm:resizeHandles val="exact"/>
        </dgm:presLayoutVars>
      </dgm:prSet>
      <dgm:spPr/>
    </dgm:pt>
    <dgm:pt modelId="{AF68C439-627C-4C39-992B-0415D026ACD7}" type="pres">
      <dgm:prSet presAssocID="{09C97385-93C0-4A0B-8328-CB197E3DAB4A}" presName="compNode" presStyleCnt="0"/>
      <dgm:spPr/>
    </dgm:pt>
    <dgm:pt modelId="{146296C5-E5A0-418C-A1A4-9A156CAC8F81}" type="pres">
      <dgm:prSet presAssocID="{09C97385-93C0-4A0B-8328-CB197E3DAB4A}" presName="iconBgRect" presStyleLbl="bgShp" presStyleIdx="0" presStyleCnt="5"/>
      <dgm:spPr/>
    </dgm:pt>
    <dgm:pt modelId="{AC7DCB8B-DEE1-4420-B150-47E0CA8A8E3E}" type="pres">
      <dgm:prSet presAssocID="{09C97385-93C0-4A0B-8328-CB197E3DAB4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A3AA1156-6E4A-478E-B6DF-E7E3D3B74E80}" type="pres">
      <dgm:prSet presAssocID="{09C97385-93C0-4A0B-8328-CB197E3DAB4A}" presName="spaceRect" presStyleCnt="0"/>
      <dgm:spPr/>
    </dgm:pt>
    <dgm:pt modelId="{896A1CF7-7DE0-46EF-ACC2-D9F6C8FBACCD}" type="pres">
      <dgm:prSet presAssocID="{09C97385-93C0-4A0B-8328-CB197E3DAB4A}" presName="textRect" presStyleLbl="revTx" presStyleIdx="0" presStyleCnt="5">
        <dgm:presLayoutVars>
          <dgm:chMax val="1"/>
          <dgm:chPref val="1"/>
        </dgm:presLayoutVars>
      </dgm:prSet>
      <dgm:spPr/>
    </dgm:pt>
    <dgm:pt modelId="{A39BFCC9-E1D6-44E5-A474-69C32B18E29D}" type="pres">
      <dgm:prSet presAssocID="{2CE00635-B055-4BF6-B368-CE3C09E539F8}" presName="sibTrans" presStyleCnt="0"/>
      <dgm:spPr/>
    </dgm:pt>
    <dgm:pt modelId="{C5E1073D-FDEA-4961-A603-0822B001B6D5}" type="pres">
      <dgm:prSet presAssocID="{B6AD805E-200D-4E8A-A99A-9D1040EB0836}" presName="compNode" presStyleCnt="0"/>
      <dgm:spPr/>
    </dgm:pt>
    <dgm:pt modelId="{D86209F0-2731-4D38-9B02-E785DBF8AE52}" type="pres">
      <dgm:prSet presAssocID="{B6AD805E-200D-4E8A-A99A-9D1040EB0836}" presName="iconBgRect" presStyleLbl="bgShp" presStyleIdx="1" presStyleCnt="5"/>
      <dgm:spPr/>
    </dgm:pt>
    <dgm:pt modelId="{A9C1180A-E7C7-4573-A8D5-6A51080D9E54}" type="pres">
      <dgm:prSet presAssocID="{B6AD805E-200D-4E8A-A99A-9D1040EB083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44620C9-9CF6-4131-A154-B65B2DF68881}" type="pres">
      <dgm:prSet presAssocID="{B6AD805E-200D-4E8A-A99A-9D1040EB0836}" presName="spaceRect" presStyleCnt="0"/>
      <dgm:spPr/>
    </dgm:pt>
    <dgm:pt modelId="{41061C44-A602-4185-9A4D-4AD0CF92D868}" type="pres">
      <dgm:prSet presAssocID="{B6AD805E-200D-4E8A-A99A-9D1040EB0836}" presName="textRect" presStyleLbl="revTx" presStyleIdx="1" presStyleCnt="5">
        <dgm:presLayoutVars>
          <dgm:chMax val="1"/>
          <dgm:chPref val="1"/>
        </dgm:presLayoutVars>
      </dgm:prSet>
      <dgm:spPr/>
    </dgm:pt>
    <dgm:pt modelId="{6F8F3310-59C3-4F8F-BEDA-ACBB3320C9C0}" type="pres">
      <dgm:prSet presAssocID="{C4FC5B9A-E148-4B74-9C80-6AC622E3D5F0}" presName="sibTrans" presStyleCnt="0"/>
      <dgm:spPr/>
    </dgm:pt>
    <dgm:pt modelId="{BD5CE302-9C88-4949-B30A-153D4A10C89E}" type="pres">
      <dgm:prSet presAssocID="{D1F72EBD-D8A5-4EF6-8FFF-52EA9B7EFD47}" presName="compNode" presStyleCnt="0"/>
      <dgm:spPr/>
    </dgm:pt>
    <dgm:pt modelId="{D923EE4D-CF2D-4761-AD20-CDFD8C456AB1}" type="pres">
      <dgm:prSet presAssocID="{D1F72EBD-D8A5-4EF6-8FFF-52EA9B7EFD47}" presName="iconBgRect" presStyleLbl="bgShp" presStyleIdx="2" presStyleCnt="5"/>
      <dgm:spPr/>
    </dgm:pt>
    <dgm:pt modelId="{527BB558-8123-4DC0-AAA9-26EA07BA87E9}" type="pres">
      <dgm:prSet presAssocID="{D1F72EBD-D8A5-4EF6-8FFF-52EA9B7EFD4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D403A77-5853-4112-B064-6E254025D53F}" type="pres">
      <dgm:prSet presAssocID="{D1F72EBD-D8A5-4EF6-8FFF-52EA9B7EFD47}" presName="spaceRect" presStyleCnt="0"/>
      <dgm:spPr/>
    </dgm:pt>
    <dgm:pt modelId="{D926C38B-B819-4916-8952-D5CFCE0A788B}" type="pres">
      <dgm:prSet presAssocID="{D1F72EBD-D8A5-4EF6-8FFF-52EA9B7EFD47}" presName="textRect" presStyleLbl="revTx" presStyleIdx="2" presStyleCnt="5">
        <dgm:presLayoutVars>
          <dgm:chMax val="1"/>
          <dgm:chPref val="1"/>
        </dgm:presLayoutVars>
      </dgm:prSet>
      <dgm:spPr/>
    </dgm:pt>
    <dgm:pt modelId="{F2B98D68-A409-4E4E-AEE1-BA818CCAB9A8}" type="pres">
      <dgm:prSet presAssocID="{449287E9-2370-4731-B55F-BE0019337E4C}" presName="sibTrans" presStyleCnt="0"/>
      <dgm:spPr/>
    </dgm:pt>
    <dgm:pt modelId="{7B82BDCE-B657-42BF-BBFF-6A9CFC785F11}" type="pres">
      <dgm:prSet presAssocID="{27B4D575-DFE1-4CCB-A987-2D7A6D488C21}" presName="compNode" presStyleCnt="0"/>
      <dgm:spPr/>
    </dgm:pt>
    <dgm:pt modelId="{4716EFCA-69DC-4D7E-8686-B183802E4D98}" type="pres">
      <dgm:prSet presAssocID="{27B4D575-DFE1-4CCB-A987-2D7A6D488C21}" presName="iconBgRect" presStyleLbl="bgShp" presStyleIdx="3" presStyleCnt="5"/>
      <dgm:spPr/>
    </dgm:pt>
    <dgm:pt modelId="{155CFAED-3CBF-469A-AE16-440265708428}" type="pres">
      <dgm:prSet presAssocID="{27B4D575-DFE1-4CCB-A987-2D7A6D488C2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62274EE-99C7-4600-B8E7-EB23AC923DB1}" type="pres">
      <dgm:prSet presAssocID="{27B4D575-DFE1-4CCB-A987-2D7A6D488C21}" presName="spaceRect" presStyleCnt="0"/>
      <dgm:spPr/>
    </dgm:pt>
    <dgm:pt modelId="{AD25DA15-0D65-4082-8235-C8432D2DD8DE}" type="pres">
      <dgm:prSet presAssocID="{27B4D575-DFE1-4CCB-A987-2D7A6D488C21}" presName="textRect" presStyleLbl="revTx" presStyleIdx="3" presStyleCnt="5">
        <dgm:presLayoutVars>
          <dgm:chMax val="1"/>
          <dgm:chPref val="1"/>
        </dgm:presLayoutVars>
      </dgm:prSet>
      <dgm:spPr/>
    </dgm:pt>
    <dgm:pt modelId="{086C5D86-F160-4FA9-9656-05EF87657626}" type="pres">
      <dgm:prSet presAssocID="{42DCD9EC-5F47-4224-950D-5EF3BDFA009E}" presName="sibTrans" presStyleCnt="0"/>
      <dgm:spPr/>
    </dgm:pt>
    <dgm:pt modelId="{AAB00A4A-D267-4AF3-90C3-742ACB40283C}" type="pres">
      <dgm:prSet presAssocID="{FF9CD272-A109-4CA9-B8D8-84DBCABFD13B}" presName="compNode" presStyleCnt="0"/>
      <dgm:spPr/>
    </dgm:pt>
    <dgm:pt modelId="{DF1F7174-F186-47B7-A2CE-E05C1C1B7FB1}" type="pres">
      <dgm:prSet presAssocID="{FF9CD272-A109-4CA9-B8D8-84DBCABFD13B}" presName="iconBgRect" presStyleLbl="bgShp" presStyleIdx="4" presStyleCnt="5"/>
      <dgm:spPr/>
    </dgm:pt>
    <dgm:pt modelId="{8EE7178F-C560-406D-A6F8-D7378F46D147}" type="pres">
      <dgm:prSet presAssocID="{FF9CD272-A109-4CA9-B8D8-84DBCABFD13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579DD24-3800-46D7-AF59-0EE4C823AADC}" type="pres">
      <dgm:prSet presAssocID="{FF9CD272-A109-4CA9-B8D8-84DBCABFD13B}" presName="spaceRect" presStyleCnt="0"/>
      <dgm:spPr/>
    </dgm:pt>
    <dgm:pt modelId="{FD0C6332-59CB-4D27-B1B3-3754EBFAEE42}" type="pres">
      <dgm:prSet presAssocID="{FF9CD272-A109-4CA9-B8D8-84DBCABFD13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DB42A07-4661-4607-9BED-97EF5E294449}" type="presOf" srcId="{85DAB042-B50C-4255-9FF0-954034768B1C}" destId="{7496D765-B9B3-45BD-B316-20F9123CE7ED}" srcOrd="0" destOrd="0" presId="urn:microsoft.com/office/officeart/2018/5/layout/IconCircleLabelList"/>
    <dgm:cxn modelId="{B2B30709-6DF5-4EA5-A681-76EBC09F97D7}" srcId="{85DAB042-B50C-4255-9FF0-954034768B1C}" destId="{09C97385-93C0-4A0B-8328-CB197E3DAB4A}" srcOrd="0" destOrd="0" parTransId="{63EB85A2-98DB-4CF0-BD98-1F3DE4BA99B4}" sibTransId="{2CE00635-B055-4BF6-B368-CE3C09E539F8}"/>
    <dgm:cxn modelId="{D6DB875C-A347-4682-8996-65FA8574A4C2}" type="presOf" srcId="{B6AD805E-200D-4E8A-A99A-9D1040EB0836}" destId="{41061C44-A602-4185-9A4D-4AD0CF92D868}" srcOrd="0" destOrd="0" presId="urn:microsoft.com/office/officeart/2018/5/layout/IconCircleLabelList"/>
    <dgm:cxn modelId="{377D8B69-361D-48C6-8EEC-03D1F0CC0DFD}" srcId="{85DAB042-B50C-4255-9FF0-954034768B1C}" destId="{D1F72EBD-D8A5-4EF6-8FFF-52EA9B7EFD47}" srcOrd="2" destOrd="0" parTransId="{D73F4439-AA0C-4CFB-A778-140E0E5CBDB0}" sibTransId="{449287E9-2370-4731-B55F-BE0019337E4C}"/>
    <dgm:cxn modelId="{F40C926A-C220-4489-8BC4-E9C228974A65}" type="presOf" srcId="{09C97385-93C0-4A0B-8328-CB197E3DAB4A}" destId="{896A1CF7-7DE0-46EF-ACC2-D9F6C8FBACCD}" srcOrd="0" destOrd="0" presId="urn:microsoft.com/office/officeart/2018/5/layout/IconCircleLabelList"/>
    <dgm:cxn modelId="{8999536C-9E52-4C8B-8CB9-9B5756DE13C0}" srcId="{85DAB042-B50C-4255-9FF0-954034768B1C}" destId="{B6AD805E-200D-4E8A-A99A-9D1040EB0836}" srcOrd="1" destOrd="0" parTransId="{C57A933C-E848-4953-A9F5-0EB6A75276D0}" sibTransId="{C4FC5B9A-E148-4B74-9C80-6AC622E3D5F0}"/>
    <dgm:cxn modelId="{D3AB7B56-D61F-4750-824D-F3993B458B79}" type="presOf" srcId="{27B4D575-DFE1-4CCB-A987-2D7A6D488C21}" destId="{AD25DA15-0D65-4082-8235-C8432D2DD8DE}" srcOrd="0" destOrd="0" presId="urn:microsoft.com/office/officeart/2018/5/layout/IconCircleLabelList"/>
    <dgm:cxn modelId="{57A5C85A-80F4-4152-87A2-359507DAC858}" srcId="{85DAB042-B50C-4255-9FF0-954034768B1C}" destId="{27B4D575-DFE1-4CCB-A987-2D7A6D488C21}" srcOrd="3" destOrd="0" parTransId="{F5EF7A0D-ABF4-484B-9D7C-54BF2C309B3D}" sibTransId="{42DCD9EC-5F47-4224-950D-5EF3BDFA009E}"/>
    <dgm:cxn modelId="{8D1A67BB-8E19-423A-B47B-B6215B26DD85}" type="presOf" srcId="{FF9CD272-A109-4CA9-B8D8-84DBCABFD13B}" destId="{FD0C6332-59CB-4D27-B1B3-3754EBFAEE42}" srcOrd="0" destOrd="0" presId="urn:microsoft.com/office/officeart/2018/5/layout/IconCircleLabelList"/>
    <dgm:cxn modelId="{4ECE52C8-9A7A-40B4-8DCC-8DCCEB01B3BF}" srcId="{85DAB042-B50C-4255-9FF0-954034768B1C}" destId="{FF9CD272-A109-4CA9-B8D8-84DBCABFD13B}" srcOrd="4" destOrd="0" parTransId="{0F66D045-204C-432E-AD88-68EE13746C36}" sibTransId="{C8A0D94B-60B3-4521-9467-560E29F537E0}"/>
    <dgm:cxn modelId="{8118B1F4-1D4C-4D67-90DD-1045EA57A073}" type="presOf" srcId="{D1F72EBD-D8A5-4EF6-8FFF-52EA9B7EFD47}" destId="{D926C38B-B819-4916-8952-D5CFCE0A788B}" srcOrd="0" destOrd="0" presId="urn:microsoft.com/office/officeart/2018/5/layout/IconCircleLabelList"/>
    <dgm:cxn modelId="{6879DADD-6BE9-43CF-857C-6BA0A48C514C}" type="presParOf" srcId="{7496D765-B9B3-45BD-B316-20F9123CE7ED}" destId="{AF68C439-627C-4C39-992B-0415D026ACD7}" srcOrd="0" destOrd="0" presId="urn:microsoft.com/office/officeart/2018/5/layout/IconCircleLabelList"/>
    <dgm:cxn modelId="{01EB6D6F-74E7-4B8F-B548-16009F257235}" type="presParOf" srcId="{AF68C439-627C-4C39-992B-0415D026ACD7}" destId="{146296C5-E5A0-418C-A1A4-9A156CAC8F81}" srcOrd="0" destOrd="0" presId="urn:microsoft.com/office/officeart/2018/5/layout/IconCircleLabelList"/>
    <dgm:cxn modelId="{D7601772-9569-439C-903A-41FC7724B5A3}" type="presParOf" srcId="{AF68C439-627C-4C39-992B-0415D026ACD7}" destId="{AC7DCB8B-DEE1-4420-B150-47E0CA8A8E3E}" srcOrd="1" destOrd="0" presId="urn:microsoft.com/office/officeart/2018/5/layout/IconCircleLabelList"/>
    <dgm:cxn modelId="{951458C8-68D9-4E82-9851-F6CD2B5E7FEC}" type="presParOf" srcId="{AF68C439-627C-4C39-992B-0415D026ACD7}" destId="{A3AA1156-6E4A-478E-B6DF-E7E3D3B74E80}" srcOrd="2" destOrd="0" presId="urn:microsoft.com/office/officeart/2018/5/layout/IconCircleLabelList"/>
    <dgm:cxn modelId="{367DAEF6-E724-4BDC-B5D7-6D78508389AF}" type="presParOf" srcId="{AF68C439-627C-4C39-992B-0415D026ACD7}" destId="{896A1CF7-7DE0-46EF-ACC2-D9F6C8FBACCD}" srcOrd="3" destOrd="0" presId="urn:microsoft.com/office/officeart/2018/5/layout/IconCircleLabelList"/>
    <dgm:cxn modelId="{2D3C47FE-2046-4ADD-A3A3-6D61B5E2C5A5}" type="presParOf" srcId="{7496D765-B9B3-45BD-B316-20F9123CE7ED}" destId="{A39BFCC9-E1D6-44E5-A474-69C32B18E29D}" srcOrd="1" destOrd="0" presId="urn:microsoft.com/office/officeart/2018/5/layout/IconCircleLabelList"/>
    <dgm:cxn modelId="{C842A0E4-137B-4A0F-A7BF-7613E55DA09B}" type="presParOf" srcId="{7496D765-B9B3-45BD-B316-20F9123CE7ED}" destId="{C5E1073D-FDEA-4961-A603-0822B001B6D5}" srcOrd="2" destOrd="0" presId="urn:microsoft.com/office/officeart/2018/5/layout/IconCircleLabelList"/>
    <dgm:cxn modelId="{4E9B9A7A-B6FC-488D-AB9A-557E44B76D96}" type="presParOf" srcId="{C5E1073D-FDEA-4961-A603-0822B001B6D5}" destId="{D86209F0-2731-4D38-9B02-E785DBF8AE52}" srcOrd="0" destOrd="0" presId="urn:microsoft.com/office/officeart/2018/5/layout/IconCircleLabelList"/>
    <dgm:cxn modelId="{5F9E8A38-C6A0-4C25-89E2-BFC80B59EFD6}" type="presParOf" srcId="{C5E1073D-FDEA-4961-A603-0822B001B6D5}" destId="{A9C1180A-E7C7-4573-A8D5-6A51080D9E54}" srcOrd="1" destOrd="0" presId="urn:microsoft.com/office/officeart/2018/5/layout/IconCircleLabelList"/>
    <dgm:cxn modelId="{3AF2767C-E8E5-4B23-8AEC-3DCD4F843EFE}" type="presParOf" srcId="{C5E1073D-FDEA-4961-A603-0822B001B6D5}" destId="{844620C9-9CF6-4131-A154-B65B2DF68881}" srcOrd="2" destOrd="0" presId="urn:microsoft.com/office/officeart/2018/5/layout/IconCircleLabelList"/>
    <dgm:cxn modelId="{7B61D343-36F8-4DC0-8D49-7617AD3EE3F7}" type="presParOf" srcId="{C5E1073D-FDEA-4961-A603-0822B001B6D5}" destId="{41061C44-A602-4185-9A4D-4AD0CF92D868}" srcOrd="3" destOrd="0" presId="urn:microsoft.com/office/officeart/2018/5/layout/IconCircleLabelList"/>
    <dgm:cxn modelId="{5ED5B730-31D2-438B-9B3A-6FADDBF4BF4B}" type="presParOf" srcId="{7496D765-B9B3-45BD-B316-20F9123CE7ED}" destId="{6F8F3310-59C3-4F8F-BEDA-ACBB3320C9C0}" srcOrd="3" destOrd="0" presId="urn:microsoft.com/office/officeart/2018/5/layout/IconCircleLabelList"/>
    <dgm:cxn modelId="{63C4597D-D879-4518-A79A-6B03687D62B1}" type="presParOf" srcId="{7496D765-B9B3-45BD-B316-20F9123CE7ED}" destId="{BD5CE302-9C88-4949-B30A-153D4A10C89E}" srcOrd="4" destOrd="0" presId="urn:microsoft.com/office/officeart/2018/5/layout/IconCircleLabelList"/>
    <dgm:cxn modelId="{33ECC403-AF46-4129-8AD8-36035015F99A}" type="presParOf" srcId="{BD5CE302-9C88-4949-B30A-153D4A10C89E}" destId="{D923EE4D-CF2D-4761-AD20-CDFD8C456AB1}" srcOrd="0" destOrd="0" presId="urn:microsoft.com/office/officeart/2018/5/layout/IconCircleLabelList"/>
    <dgm:cxn modelId="{D67CE92D-4575-44AA-BBD1-80DAF1394283}" type="presParOf" srcId="{BD5CE302-9C88-4949-B30A-153D4A10C89E}" destId="{527BB558-8123-4DC0-AAA9-26EA07BA87E9}" srcOrd="1" destOrd="0" presId="urn:microsoft.com/office/officeart/2018/5/layout/IconCircleLabelList"/>
    <dgm:cxn modelId="{ABA65D2C-3154-450D-8D18-B53606CEAF01}" type="presParOf" srcId="{BD5CE302-9C88-4949-B30A-153D4A10C89E}" destId="{3D403A77-5853-4112-B064-6E254025D53F}" srcOrd="2" destOrd="0" presId="urn:microsoft.com/office/officeart/2018/5/layout/IconCircleLabelList"/>
    <dgm:cxn modelId="{4BB0A05D-8F51-4A23-BA12-8211913C57D1}" type="presParOf" srcId="{BD5CE302-9C88-4949-B30A-153D4A10C89E}" destId="{D926C38B-B819-4916-8952-D5CFCE0A788B}" srcOrd="3" destOrd="0" presId="urn:microsoft.com/office/officeart/2018/5/layout/IconCircleLabelList"/>
    <dgm:cxn modelId="{A9A2D68B-43C7-49DF-870F-D47F38408536}" type="presParOf" srcId="{7496D765-B9B3-45BD-B316-20F9123CE7ED}" destId="{F2B98D68-A409-4E4E-AEE1-BA818CCAB9A8}" srcOrd="5" destOrd="0" presId="urn:microsoft.com/office/officeart/2018/5/layout/IconCircleLabelList"/>
    <dgm:cxn modelId="{A8456CDE-AA11-4564-8CC6-F757E273E889}" type="presParOf" srcId="{7496D765-B9B3-45BD-B316-20F9123CE7ED}" destId="{7B82BDCE-B657-42BF-BBFF-6A9CFC785F11}" srcOrd="6" destOrd="0" presId="urn:microsoft.com/office/officeart/2018/5/layout/IconCircleLabelList"/>
    <dgm:cxn modelId="{2B88FA60-4D3F-42E7-83B9-6E26EA536E5A}" type="presParOf" srcId="{7B82BDCE-B657-42BF-BBFF-6A9CFC785F11}" destId="{4716EFCA-69DC-4D7E-8686-B183802E4D98}" srcOrd="0" destOrd="0" presId="urn:microsoft.com/office/officeart/2018/5/layout/IconCircleLabelList"/>
    <dgm:cxn modelId="{F03D37FF-643D-46A9-B7DC-4E1E49B2DC76}" type="presParOf" srcId="{7B82BDCE-B657-42BF-BBFF-6A9CFC785F11}" destId="{155CFAED-3CBF-469A-AE16-440265708428}" srcOrd="1" destOrd="0" presId="urn:microsoft.com/office/officeart/2018/5/layout/IconCircleLabelList"/>
    <dgm:cxn modelId="{B8D1B8E9-8C13-405C-B647-C6B397409CA5}" type="presParOf" srcId="{7B82BDCE-B657-42BF-BBFF-6A9CFC785F11}" destId="{062274EE-99C7-4600-B8E7-EB23AC923DB1}" srcOrd="2" destOrd="0" presId="urn:microsoft.com/office/officeart/2018/5/layout/IconCircleLabelList"/>
    <dgm:cxn modelId="{D8BA12BA-4063-4F69-89EB-C49CA0B03B8F}" type="presParOf" srcId="{7B82BDCE-B657-42BF-BBFF-6A9CFC785F11}" destId="{AD25DA15-0D65-4082-8235-C8432D2DD8DE}" srcOrd="3" destOrd="0" presId="urn:microsoft.com/office/officeart/2018/5/layout/IconCircleLabelList"/>
    <dgm:cxn modelId="{85B927E4-66CE-4AEB-8255-ED615E10AFE0}" type="presParOf" srcId="{7496D765-B9B3-45BD-B316-20F9123CE7ED}" destId="{086C5D86-F160-4FA9-9656-05EF87657626}" srcOrd="7" destOrd="0" presId="urn:microsoft.com/office/officeart/2018/5/layout/IconCircleLabelList"/>
    <dgm:cxn modelId="{562A2B96-D017-4DAE-9759-D8AB8446B745}" type="presParOf" srcId="{7496D765-B9B3-45BD-B316-20F9123CE7ED}" destId="{AAB00A4A-D267-4AF3-90C3-742ACB40283C}" srcOrd="8" destOrd="0" presId="urn:microsoft.com/office/officeart/2018/5/layout/IconCircleLabelList"/>
    <dgm:cxn modelId="{99A76000-4D1C-4B9F-9BCB-39653BCA1EFF}" type="presParOf" srcId="{AAB00A4A-D267-4AF3-90C3-742ACB40283C}" destId="{DF1F7174-F186-47B7-A2CE-E05C1C1B7FB1}" srcOrd="0" destOrd="0" presId="urn:microsoft.com/office/officeart/2018/5/layout/IconCircleLabelList"/>
    <dgm:cxn modelId="{C95F6663-B294-4908-B307-DC3DFFE7C081}" type="presParOf" srcId="{AAB00A4A-D267-4AF3-90C3-742ACB40283C}" destId="{8EE7178F-C560-406D-A6F8-D7378F46D147}" srcOrd="1" destOrd="0" presId="urn:microsoft.com/office/officeart/2018/5/layout/IconCircleLabelList"/>
    <dgm:cxn modelId="{287DC1A6-D725-46FC-AF39-4C63261FAF91}" type="presParOf" srcId="{AAB00A4A-D267-4AF3-90C3-742ACB40283C}" destId="{C579DD24-3800-46D7-AF59-0EE4C823AADC}" srcOrd="2" destOrd="0" presId="urn:microsoft.com/office/officeart/2018/5/layout/IconCircleLabelList"/>
    <dgm:cxn modelId="{39A09E4E-BFB9-4CC3-998B-F954FFE64CB8}" type="presParOf" srcId="{AAB00A4A-D267-4AF3-90C3-742ACB40283C}" destId="{FD0C6332-59CB-4D27-B1B3-3754EBFAEE4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28E5E4-8C48-4021-8C50-AD0C5AF7C62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02AB49F-3940-4E0E-A035-B62EB777C55A}">
      <dgm:prSet custT="1"/>
      <dgm:spPr/>
      <dgm:t>
        <a:bodyPr/>
        <a:lstStyle/>
        <a:p>
          <a:pPr>
            <a:defRPr cap="all"/>
          </a:pP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Compute: AWS </a:t>
          </a:r>
          <a:r>
            <a:rPr lang="en-US" sz="12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WorkSpaces</a:t>
          </a: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en-US" sz="12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AppStream</a:t>
          </a: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 2.0</a:t>
          </a:r>
        </a:p>
      </dgm:t>
    </dgm:pt>
    <dgm:pt modelId="{85A1AD37-EEF5-4DF8-8CF5-6D5AF3B246E2}" type="parTrans" cxnId="{398F0BB8-5BFF-4AF8-A269-6ACEEDA48466}">
      <dgm:prSet/>
      <dgm:spPr/>
      <dgm:t>
        <a:bodyPr/>
        <a:lstStyle/>
        <a:p>
          <a:endParaRPr lang="en-US"/>
        </a:p>
      </dgm:t>
    </dgm:pt>
    <dgm:pt modelId="{0119D094-9B2B-4CB4-BC58-EB15EE130063}" type="sibTrans" cxnId="{398F0BB8-5BFF-4AF8-A269-6ACEEDA48466}">
      <dgm:prSet/>
      <dgm:spPr/>
      <dgm:t>
        <a:bodyPr/>
        <a:lstStyle/>
        <a:p>
          <a:endParaRPr lang="en-US"/>
        </a:p>
      </dgm:t>
    </dgm:pt>
    <dgm:pt modelId="{DD6D33BC-7899-4068-BDB2-EE9D1959A687}">
      <dgm:prSet custT="1"/>
      <dgm:spPr/>
      <dgm:t>
        <a:bodyPr/>
        <a:lstStyle/>
        <a:p>
          <a:pPr>
            <a:defRPr cap="all"/>
          </a:pP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Apps: Containerized browser (ECS/</a:t>
          </a:r>
          <a:r>
            <a:rPr lang="en-US" sz="12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Fargate</a:t>
          </a: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/Lambda)</a:t>
          </a:r>
        </a:p>
      </dgm:t>
    </dgm:pt>
    <dgm:pt modelId="{BB3719F7-0B1C-46A2-B809-9E6E83480A3F}" type="parTrans" cxnId="{C21EFA2B-CD59-487D-9CD7-90B9635711D3}">
      <dgm:prSet/>
      <dgm:spPr/>
      <dgm:t>
        <a:bodyPr/>
        <a:lstStyle/>
        <a:p>
          <a:endParaRPr lang="en-US"/>
        </a:p>
      </dgm:t>
    </dgm:pt>
    <dgm:pt modelId="{D8C0A909-B2EA-47A7-9B80-47D61C42195D}" type="sibTrans" cxnId="{C21EFA2B-CD59-487D-9CD7-90B9635711D3}">
      <dgm:prSet/>
      <dgm:spPr/>
      <dgm:t>
        <a:bodyPr/>
        <a:lstStyle/>
        <a:p>
          <a:endParaRPr lang="en-US"/>
        </a:p>
      </dgm:t>
    </dgm:pt>
    <dgm:pt modelId="{5FD72DD9-0862-4244-AA5D-BBBE689BB614}">
      <dgm:prSet custT="1"/>
      <dgm:spPr/>
      <dgm:t>
        <a:bodyPr/>
        <a:lstStyle/>
        <a:p>
          <a:pPr>
            <a:defRPr cap="all"/>
          </a:pP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Storage: S3 + Glacier, AWS Backup</a:t>
          </a:r>
        </a:p>
      </dgm:t>
    </dgm:pt>
    <dgm:pt modelId="{B3A3052C-D063-4633-B41F-A3983F34D0AF}" type="parTrans" cxnId="{E03FA096-7E95-480A-AF50-D6C1BFAED7F9}">
      <dgm:prSet/>
      <dgm:spPr/>
      <dgm:t>
        <a:bodyPr/>
        <a:lstStyle/>
        <a:p>
          <a:endParaRPr lang="en-US"/>
        </a:p>
      </dgm:t>
    </dgm:pt>
    <dgm:pt modelId="{BF7068FB-EBA8-4741-86AC-6DFE2FD6ABB7}" type="sibTrans" cxnId="{E03FA096-7E95-480A-AF50-D6C1BFAED7F9}">
      <dgm:prSet/>
      <dgm:spPr/>
      <dgm:t>
        <a:bodyPr/>
        <a:lstStyle/>
        <a:p>
          <a:endParaRPr lang="en-US"/>
        </a:p>
      </dgm:t>
    </dgm:pt>
    <dgm:pt modelId="{852CD9D2-8868-4023-9AFF-17AE32676E58}">
      <dgm:prSet custT="1"/>
      <dgm:spPr/>
      <dgm:t>
        <a:bodyPr/>
        <a:lstStyle/>
        <a:p>
          <a:pPr>
            <a:defRPr cap="all"/>
          </a:pP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Network: Global </a:t>
          </a:r>
          <a:r>
            <a:rPr lang="en-US" sz="12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VPCs</a:t>
          </a: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, VPN + Direct Connect, Global Accelerator</a:t>
          </a:r>
        </a:p>
      </dgm:t>
    </dgm:pt>
    <dgm:pt modelId="{3503E8F9-063C-4B83-8025-C5F3415DA8EA}" type="parTrans" cxnId="{68DEC38A-D5C2-4599-AF83-1FA433C58268}">
      <dgm:prSet/>
      <dgm:spPr/>
      <dgm:t>
        <a:bodyPr/>
        <a:lstStyle/>
        <a:p>
          <a:endParaRPr lang="en-US"/>
        </a:p>
      </dgm:t>
    </dgm:pt>
    <dgm:pt modelId="{7A566C71-47FE-4350-A8E4-364227666E5A}" type="sibTrans" cxnId="{68DEC38A-D5C2-4599-AF83-1FA433C58268}">
      <dgm:prSet/>
      <dgm:spPr/>
      <dgm:t>
        <a:bodyPr/>
        <a:lstStyle/>
        <a:p>
          <a:endParaRPr lang="en-US"/>
        </a:p>
      </dgm:t>
    </dgm:pt>
    <dgm:pt modelId="{69500E19-FCEE-49DB-A8DC-6D3E7124DB1C}">
      <dgm:prSet custT="1"/>
      <dgm:spPr/>
      <dgm:t>
        <a:bodyPr/>
        <a:lstStyle/>
        <a:p>
          <a:pPr>
            <a:defRPr cap="all"/>
          </a:pP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Management: </a:t>
          </a:r>
          <a:r>
            <a:rPr lang="en-US" sz="12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CodeCommit</a:t>
          </a: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CodePipeline</a:t>
          </a: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, Systems Manager</a:t>
          </a:r>
        </a:p>
      </dgm:t>
    </dgm:pt>
    <dgm:pt modelId="{5A44137A-AF75-4492-A75C-89CC6530A82D}" type="parTrans" cxnId="{262E6543-B104-4897-BC73-EFB31604180C}">
      <dgm:prSet/>
      <dgm:spPr/>
      <dgm:t>
        <a:bodyPr/>
        <a:lstStyle/>
        <a:p>
          <a:endParaRPr lang="en-US"/>
        </a:p>
      </dgm:t>
    </dgm:pt>
    <dgm:pt modelId="{BD8CBF39-2248-49B9-BCF3-BD1ED9550AB5}" type="sibTrans" cxnId="{262E6543-B104-4897-BC73-EFB31604180C}">
      <dgm:prSet/>
      <dgm:spPr/>
      <dgm:t>
        <a:bodyPr/>
        <a:lstStyle/>
        <a:p>
          <a:endParaRPr lang="en-US"/>
        </a:p>
      </dgm:t>
    </dgm:pt>
    <dgm:pt modelId="{07CA9593-3877-49BF-81B8-F70DB3544AE9}">
      <dgm:prSet custT="1"/>
      <dgm:spPr/>
      <dgm:t>
        <a:bodyPr/>
        <a:lstStyle/>
        <a:p>
          <a:pPr>
            <a:defRPr cap="all"/>
          </a:pP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Security: IAM, </a:t>
          </a:r>
          <a:r>
            <a:rPr lang="en-US" sz="12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GuardDuty</a:t>
          </a: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, AWS Config, MFA</a:t>
          </a:r>
        </a:p>
      </dgm:t>
    </dgm:pt>
    <dgm:pt modelId="{1F86E199-0589-464D-9E3B-A88CB71959E2}" type="parTrans" cxnId="{B5704AB0-402D-4439-B4B0-BA519300E497}">
      <dgm:prSet/>
      <dgm:spPr/>
      <dgm:t>
        <a:bodyPr/>
        <a:lstStyle/>
        <a:p>
          <a:endParaRPr lang="en-US"/>
        </a:p>
      </dgm:t>
    </dgm:pt>
    <dgm:pt modelId="{87FE507B-8FD7-48C4-9812-A0B2291BCC3E}" type="sibTrans" cxnId="{B5704AB0-402D-4439-B4B0-BA519300E497}">
      <dgm:prSet/>
      <dgm:spPr/>
      <dgm:t>
        <a:bodyPr/>
        <a:lstStyle/>
        <a:p>
          <a:endParaRPr lang="en-US"/>
        </a:p>
      </dgm:t>
    </dgm:pt>
    <dgm:pt modelId="{B9BA0E8C-AC24-4228-9059-6081DDB87734}">
      <dgm:prSet custT="1"/>
      <dgm:spPr/>
      <dgm:t>
        <a:bodyPr/>
        <a:lstStyle/>
        <a:p>
          <a:pPr>
            <a:defRPr cap="all"/>
          </a:pP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Monitoring: CloudWatch, X-Ray</a:t>
          </a:r>
        </a:p>
      </dgm:t>
    </dgm:pt>
    <dgm:pt modelId="{E5FBC3C4-9B5C-477A-B77B-DBE150803499}" type="parTrans" cxnId="{2F6882C5-9061-4388-94A4-5C8A6886974F}">
      <dgm:prSet/>
      <dgm:spPr/>
      <dgm:t>
        <a:bodyPr/>
        <a:lstStyle/>
        <a:p>
          <a:endParaRPr lang="en-US"/>
        </a:p>
      </dgm:t>
    </dgm:pt>
    <dgm:pt modelId="{DBC49FE8-3D82-4323-A0BB-26344E06538F}" type="sibTrans" cxnId="{2F6882C5-9061-4388-94A4-5C8A6886974F}">
      <dgm:prSet/>
      <dgm:spPr/>
      <dgm:t>
        <a:bodyPr/>
        <a:lstStyle/>
        <a:p>
          <a:endParaRPr lang="en-US"/>
        </a:p>
      </dgm:t>
    </dgm:pt>
    <dgm:pt modelId="{6CA163E8-73EF-4632-B441-534B775D8D19}" type="pres">
      <dgm:prSet presAssocID="{6228E5E4-8C48-4021-8C50-AD0C5AF7C626}" presName="root" presStyleCnt="0">
        <dgm:presLayoutVars>
          <dgm:dir/>
          <dgm:resizeHandles val="exact"/>
        </dgm:presLayoutVars>
      </dgm:prSet>
      <dgm:spPr/>
    </dgm:pt>
    <dgm:pt modelId="{1C7DA358-2531-46EA-AF98-41E0EF6A68EF}" type="pres">
      <dgm:prSet presAssocID="{102AB49F-3940-4E0E-A035-B62EB777C55A}" presName="compNode" presStyleCnt="0"/>
      <dgm:spPr/>
    </dgm:pt>
    <dgm:pt modelId="{7BCD7AB5-18FF-41D4-A539-2FED363E9D51}" type="pres">
      <dgm:prSet presAssocID="{102AB49F-3940-4E0E-A035-B62EB777C55A}" presName="iconBgRect" presStyleLbl="bgShp" presStyleIdx="0" presStyleCnt="7"/>
      <dgm:spPr/>
    </dgm:pt>
    <dgm:pt modelId="{06722297-99C9-42AB-8A71-D231A4CE8688}" type="pres">
      <dgm:prSet presAssocID="{102AB49F-3940-4E0E-A035-B62EB777C55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52FD61C-B595-4025-BF80-826DA52C2CBA}" type="pres">
      <dgm:prSet presAssocID="{102AB49F-3940-4E0E-A035-B62EB777C55A}" presName="spaceRect" presStyleCnt="0"/>
      <dgm:spPr/>
    </dgm:pt>
    <dgm:pt modelId="{E529A1CE-6484-4FD9-84B2-6553D6FCB834}" type="pres">
      <dgm:prSet presAssocID="{102AB49F-3940-4E0E-A035-B62EB777C55A}" presName="textRect" presStyleLbl="revTx" presStyleIdx="0" presStyleCnt="7">
        <dgm:presLayoutVars>
          <dgm:chMax val="1"/>
          <dgm:chPref val="1"/>
        </dgm:presLayoutVars>
      </dgm:prSet>
      <dgm:spPr/>
    </dgm:pt>
    <dgm:pt modelId="{0857C6C3-CB26-480D-8680-5E21F28972F9}" type="pres">
      <dgm:prSet presAssocID="{0119D094-9B2B-4CB4-BC58-EB15EE130063}" presName="sibTrans" presStyleCnt="0"/>
      <dgm:spPr/>
    </dgm:pt>
    <dgm:pt modelId="{94D2A50D-656E-427A-A295-F46842764AD4}" type="pres">
      <dgm:prSet presAssocID="{DD6D33BC-7899-4068-BDB2-EE9D1959A687}" presName="compNode" presStyleCnt="0"/>
      <dgm:spPr/>
    </dgm:pt>
    <dgm:pt modelId="{E0901CFB-ECE9-425E-824E-F03577FA87C8}" type="pres">
      <dgm:prSet presAssocID="{DD6D33BC-7899-4068-BDB2-EE9D1959A687}" presName="iconBgRect" presStyleLbl="bgShp" presStyleIdx="1" presStyleCnt="7"/>
      <dgm:spPr/>
    </dgm:pt>
    <dgm:pt modelId="{A811B8E7-C2A7-406D-B81C-10EC06B18057}" type="pres">
      <dgm:prSet presAssocID="{DD6D33BC-7899-4068-BDB2-EE9D1959A68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4EF49DF7-DECF-453C-A78D-5D26DBB278C8}" type="pres">
      <dgm:prSet presAssocID="{DD6D33BC-7899-4068-BDB2-EE9D1959A687}" presName="spaceRect" presStyleCnt="0"/>
      <dgm:spPr/>
    </dgm:pt>
    <dgm:pt modelId="{BA6A36A8-E548-45B2-A80F-139CF098731E}" type="pres">
      <dgm:prSet presAssocID="{DD6D33BC-7899-4068-BDB2-EE9D1959A687}" presName="textRect" presStyleLbl="revTx" presStyleIdx="1" presStyleCnt="7">
        <dgm:presLayoutVars>
          <dgm:chMax val="1"/>
          <dgm:chPref val="1"/>
        </dgm:presLayoutVars>
      </dgm:prSet>
      <dgm:spPr/>
    </dgm:pt>
    <dgm:pt modelId="{FEF1ABE7-88F1-4B9C-926B-69AFC6B36938}" type="pres">
      <dgm:prSet presAssocID="{D8C0A909-B2EA-47A7-9B80-47D61C42195D}" presName="sibTrans" presStyleCnt="0"/>
      <dgm:spPr/>
    </dgm:pt>
    <dgm:pt modelId="{F4EDE7DF-1063-4951-A44E-78B1E24514F4}" type="pres">
      <dgm:prSet presAssocID="{5FD72DD9-0862-4244-AA5D-BBBE689BB614}" presName="compNode" presStyleCnt="0"/>
      <dgm:spPr/>
    </dgm:pt>
    <dgm:pt modelId="{FB009DDB-3504-46BD-8A0E-AB480C9ABE39}" type="pres">
      <dgm:prSet presAssocID="{5FD72DD9-0862-4244-AA5D-BBBE689BB614}" presName="iconBgRect" presStyleLbl="bgShp" presStyleIdx="2" presStyleCnt="7"/>
      <dgm:spPr/>
    </dgm:pt>
    <dgm:pt modelId="{25DEF2CB-6EBA-4FF4-926D-6D39F88DA128}" type="pres">
      <dgm:prSet presAssocID="{5FD72DD9-0862-4244-AA5D-BBBE689BB61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gloo"/>
        </a:ext>
      </dgm:extLst>
    </dgm:pt>
    <dgm:pt modelId="{C11CFF6C-77EE-44B9-9464-ADFE7A4D5B6E}" type="pres">
      <dgm:prSet presAssocID="{5FD72DD9-0862-4244-AA5D-BBBE689BB614}" presName="spaceRect" presStyleCnt="0"/>
      <dgm:spPr/>
    </dgm:pt>
    <dgm:pt modelId="{1360A423-8C42-4D31-B2AC-8825320CA91B}" type="pres">
      <dgm:prSet presAssocID="{5FD72DD9-0862-4244-AA5D-BBBE689BB614}" presName="textRect" presStyleLbl="revTx" presStyleIdx="2" presStyleCnt="7">
        <dgm:presLayoutVars>
          <dgm:chMax val="1"/>
          <dgm:chPref val="1"/>
        </dgm:presLayoutVars>
      </dgm:prSet>
      <dgm:spPr/>
    </dgm:pt>
    <dgm:pt modelId="{D62B0BB0-F8DC-4B2C-BED7-3151FFC216C6}" type="pres">
      <dgm:prSet presAssocID="{BF7068FB-EBA8-4741-86AC-6DFE2FD6ABB7}" presName="sibTrans" presStyleCnt="0"/>
      <dgm:spPr/>
    </dgm:pt>
    <dgm:pt modelId="{A8DF776B-F81C-4625-9C41-7AA19E0A39C5}" type="pres">
      <dgm:prSet presAssocID="{852CD9D2-8868-4023-9AFF-17AE32676E58}" presName="compNode" presStyleCnt="0"/>
      <dgm:spPr/>
    </dgm:pt>
    <dgm:pt modelId="{5FF4213A-F8FB-4F72-A852-3E8620763159}" type="pres">
      <dgm:prSet presAssocID="{852CD9D2-8868-4023-9AFF-17AE32676E58}" presName="iconBgRect" presStyleLbl="bgShp" presStyleIdx="3" presStyleCnt="7"/>
      <dgm:spPr/>
    </dgm:pt>
    <dgm:pt modelId="{1F52D927-2BC7-4A36-AA28-3C1AA60645E1}" type="pres">
      <dgm:prSet presAssocID="{852CD9D2-8868-4023-9AFF-17AE32676E5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17E07010-908A-4948-B034-ED4EE322FB4B}" type="pres">
      <dgm:prSet presAssocID="{852CD9D2-8868-4023-9AFF-17AE32676E58}" presName="spaceRect" presStyleCnt="0"/>
      <dgm:spPr/>
    </dgm:pt>
    <dgm:pt modelId="{0DCBFE52-2652-4378-802D-13293FE4D940}" type="pres">
      <dgm:prSet presAssocID="{852CD9D2-8868-4023-9AFF-17AE32676E58}" presName="textRect" presStyleLbl="revTx" presStyleIdx="3" presStyleCnt="7">
        <dgm:presLayoutVars>
          <dgm:chMax val="1"/>
          <dgm:chPref val="1"/>
        </dgm:presLayoutVars>
      </dgm:prSet>
      <dgm:spPr/>
    </dgm:pt>
    <dgm:pt modelId="{202D78C8-83A3-4CD0-B8A4-BF4F0491FBAC}" type="pres">
      <dgm:prSet presAssocID="{7A566C71-47FE-4350-A8E4-364227666E5A}" presName="sibTrans" presStyleCnt="0"/>
      <dgm:spPr/>
    </dgm:pt>
    <dgm:pt modelId="{0490CD89-5FF3-4F5C-8C4A-35A47309760E}" type="pres">
      <dgm:prSet presAssocID="{69500E19-FCEE-49DB-A8DC-6D3E7124DB1C}" presName="compNode" presStyleCnt="0"/>
      <dgm:spPr/>
    </dgm:pt>
    <dgm:pt modelId="{6B57DECC-764B-4EF8-AB8F-285FCFB52CE7}" type="pres">
      <dgm:prSet presAssocID="{69500E19-FCEE-49DB-A8DC-6D3E7124DB1C}" presName="iconBgRect" presStyleLbl="bgShp" presStyleIdx="4" presStyleCnt="7"/>
      <dgm:spPr/>
    </dgm:pt>
    <dgm:pt modelId="{466CFC95-0AD7-4984-B010-7A1EE0CFD744}" type="pres">
      <dgm:prSet presAssocID="{69500E19-FCEE-49DB-A8DC-6D3E7124DB1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E069BC7-75C3-4C1E-BA33-B83F820D35E3}" type="pres">
      <dgm:prSet presAssocID="{69500E19-FCEE-49DB-A8DC-6D3E7124DB1C}" presName="spaceRect" presStyleCnt="0"/>
      <dgm:spPr/>
    </dgm:pt>
    <dgm:pt modelId="{8B4E2CC5-32CB-4D4E-BE61-A334C9CD430E}" type="pres">
      <dgm:prSet presAssocID="{69500E19-FCEE-49DB-A8DC-6D3E7124DB1C}" presName="textRect" presStyleLbl="revTx" presStyleIdx="4" presStyleCnt="7">
        <dgm:presLayoutVars>
          <dgm:chMax val="1"/>
          <dgm:chPref val="1"/>
        </dgm:presLayoutVars>
      </dgm:prSet>
      <dgm:spPr/>
    </dgm:pt>
    <dgm:pt modelId="{69468204-1B7A-4DBE-A841-F421E4D1F7C0}" type="pres">
      <dgm:prSet presAssocID="{BD8CBF39-2248-49B9-BCF3-BD1ED9550AB5}" presName="sibTrans" presStyleCnt="0"/>
      <dgm:spPr/>
    </dgm:pt>
    <dgm:pt modelId="{862B7D3B-3F9F-4D6E-8A7A-87E848F82A05}" type="pres">
      <dgm:prSet presAssocID="{07CA9593-3877-49BF-81B8-F70DB3544AE9}" presName="compNode" presStyleCnt="0"/>
      <dgm:spPr/>
    </dgm:pt>
    <dgm:pt modelId="{BA5E6CFE-F1D3-4255-B5B1-5DA75C17A871}" type="pres">
      <dgm:prSet presAssocID="{07CA9593-3877-49BF-81B8-F70DB3544AE9}" presName="iconBgRect" presStyleLbl="bgShp" presStyleIdx="5" presStyleCnt="7"/>
      <dgm:spPr/>
    </dgm:pt>
    <dgm:pt modelId="{371439B2-4CF5-467F-A05C-7F177F612EFE}" type="pres">
      <dgm:prSet presAssocID="{07CA9593-3877-49BF-81B8-F70DB3544AE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3F193CEC-B45C-487C-B9A0-8F7E77B08CDF}" type="pres">
      <dgm:prSet presAssocID="{07CA9593-3877-49BF-81B8-F70DB3544AE9}" presName="spaceRect" presStyleCnt="0"/>
      <dgm:spPr/>
    </dgm:pt>
    <dgm:pt modelId="{FFE37283-F682-4D3D-BD52-8398978D5D26}" type="pres">
      <dgm:prSet presAssocID="{07CA9593-3877-49BF-81B8-F70DB3544AE9}" presName="textRect" presStyleLbl="revTx" presStyleIdx="5" presStyleCnt="7">
        <dgm:presLayoutVars>
          <dgm:chMax val="1"/>
          <dgm:chPref val="1"/>
        </dgm:presLayoutVars>
      </dgm:prSet>
      <dgm:spPr/>
    </dgm:pt>
    <dgm:pt modelId="{974D348E-EFEF-4736-9391-26133EB9AF3F}" type="pres">
      <dgm:prSet presAssocID="{87FE507B-8FD7-48C4-9812-A0B2291BCC3E}" presName="sibTrans" presStyleCnt="0"/>
      <dgm:spPr/>
    </dgm:pt>
    <dgm:pt modelId="{D0A334F4-D83E-43DA-AF49-7753E1EF08A8}" type="pres">
      <dgm:prSet presAssocID="{B9BA0E8C-AC24-4228-9059-6081DDB87734}" presName="compNode" presStyleCnt="0"/>
      <dgm:spPr/>
    </dgm:pt>
    <dgm:pt modelId="{CBC9E208-C7DA-4B15-9EEF-947CA01C64A9}" type="pres">
      <dgm:prSet presAssocID="{B9BA0E8C-AC24-4228-9059-6081DDB87734}" presName="iconBgRect" presStyleLbl="bgShp" presStyleIdx="6" presStyleCnt="7"/>
      <dgm:spPr/>
    </dgm:pt>
    <dgm:pt modelId="{DA121803-D805-4D92-8B05-D226033D29D9}" type="pres">
      <dgm:prSet presAssocID="{B9BA0E8C-AC24-4228-9059-6081DDB8773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F6ECBF67-7DFA-48C9-B8D6-5956F4FB0645}" type="pres">
      <dgm:prSet presAssocID="{B9BA0E8C-AC24-4228-9059-6081DDB87734}" presName="spaceRect" presStyleCnt="0"/>
      <dgm:spPr/>
    </dgm:pt>
    <dgm:pt modelId="{F0596C12-5958-4B38-8462-71E4FBD0F8A8}" type="pres">
      <dgm:prSet presAssocID="{B9BA0E8C-AC24-4228-9059-6081DDB8773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C21EFA2B-CD59-487D-9CD7-90B9635711D3}" srcId="{6228E5E4-8C48-4021-8C50-AD0C5AF7C626}" destId="{DD6D33BC-7899-4068-BDB2-EE9D1959A687}" srcOrd="1" destOrd="0" parTransId="{BB3719F7-0B1C-46A2-B809-9E6E83480A3F}" sibTransId="{D8C0A909-B2EA-47A7-9B80-47D61C42195D}"/>
    <dgm:cxn modelId="{3122ED3C-B199-44C1-B8B5-8A48F72835C1}" type="presOf" srcId="{B9BA0E8C-AC24-4228-9059-6081DDB87734}" destId="{F0596C12-5958-4B38-8462-71E4FBD0F8A8}" srcOrd="0" destOrd="0" presId="urn:microsoft.com/office/officeart/2018/5/layout/IconCircleLabelList"/>
    <dgm:cxn modelId="{262E6543-B104-4897-BC73-EFB31604180C}" srcId="{6228E5E4-8C48-4021-8C50-AD0C5AF7C626}" destId="{69500E19-FCEE-49DB-A8DC-6D3E7124DB1C}" srcOrd="4" destOrd="0" parTransId="{5A44137A-AF75-4492-A75C-89CC6530A82D}" sibTransId="{BD8CBF39-2248-49B9-BCF3-BD1ED9550AB5}"/>
    <dgm:cxn modelId="{68DEC38A-D5C2-4599-AF83-1FA433C58268}" srcId="{6228E5E4-8C48-4021-8C50-AD0C5AF7C626}" destId="{852CD9D2-8868-4023-9AFF-17AE32676E58}" srcOrd="3" destOrd="0" parTransId="{3503E8F9-063C-4B83-8025-C5F3415DA8EA}" sibTransId="{7A566C71-47FE-4350-A8E4-364227666E5A}"/>
    <dgm:cxn modelId="{47F44F90-1997-41C3-9449-2CC44B55E904}" type="presOf" srcId="{07CA9593-3877-49BF-81B8-F70DB3544AE9}" destId="{FFE37283-F682-4D3D-BD52-8398978D5D26}" srcOrd="0" destOrd="0" presId="urn:microsoft.com/office/officeart/2018/5/layout/IconCircleLabelList"/>
    <dgm:cxn modelId="{E03FA096-7E95-480A-AF50-D6C1BFAED7F9}" srcId="{6228E5E4-8C48-4021-8C50-AD0C5AF7C626}" destId="{5FD72DD9-0862-4244-AA5D-BBBE689BB614}" srcOrd="2" destOrd="0" parTransId="{B3A3052C-D063-4633-B41F-A3983F34D0AF}" sibTransId="{BF7068FB-EBA8-4741-86AC-6DFE2FD6ABB7}"/>
    <dgm:cxn modelId="{B04F58A6-92AC-4DDC-97F9-5BA1EB8FB4D4}" type="presOf" srcId="{69500E19-FCEE-49DB-A8DC-6D3E7124DB1C}" destId="{8B4E2CC5-32CB-4D4E-BE61-A334C9CD430E}" srcOrd="0" destOrd="0" presId="urn:microsoft.com/office/officeart/2018/5/layout/IconCircleLabelList"/>
    <dgm:cxn modelId="{E04E55AB-45B1-4139-B24D-163BF812B0AE}" type="presOf" srcId="{6228E5E4-8C48-4021-8C50-AD0C5AF7C626}" destId="{6CA163E8-73EF-4632-B441-534B775D8D19}" srcOrd="0" destOrd="0" presId="urn:microsoft.com/office/officeart/2018/5/layout/IconCircleLabelList"/>
    <dgm:cxn modelId="{1DACF2AB-B4EA-4D18-B8CA-65000D0B5B11}" type="presOf" srcId="{DD6D33BC-7899-4068-BDB2-EE9D1959A687}" destId="{BA6A36A8-E548-45B2-A80F-139CF098731E}" srcOrd="0" destOrd="0" presId="urn:microsoft.com/office/officeart/2018/5/layout/IconCircleLabelList"/>
    <dgm:cxn modelId="{B5704AB0-402D-4439-B4B0-BA519300E497}" srcId="{6228E5E4-8C48-4021-8C50-AD0C5AF7C626}" destId="{07CA9593-3877-49BF-81B8-F70DB3544AE9}" srcOrd="5" destOrd="0" parTransId="{1F86E199-0589-464D-9E3B-A88CB71959E2}" sibTransId="{87FE507B-8FD7-48C4-9812-A0B2291BCC3E}"/>
    <dgm:cxn modelId="{FBB3BDB7-D27E-4905-9286-F20133A494FE}" type="presOf" srcId="{102AB49F-3940-4E0E-A035-B62EB777C55A}" destId="{E529A1CE-6484-4FD9-84B2-6553D6FCB834}" srcOrd="0" destOrd="0" presId="urn:microsoft.com/office/officeart/2018/5/layout/IconCircleLabelList"/>
    <dgm:cxn modelId="{398F0BB8-5BFF-4AF8-A269-6ACEEDA48466}" srcId="{6228E5E4-8C48-4021-8C50-AD0C5AF7C626}" destId="{102AB49F-3940-4E0E-A035-B62EB777C55A}" srcOrd="0" destOrd="0" parTransId="{85A1AD37-EEF5-4DF8-8CF5-6D5AF3B246E2}" sibTransId="{0119D094-9B2B-4CB4-BC58-EB15EE130063}"/>
    <dgm:cxn modelId="{2F6882C5-9061-4388-94A4-5C8A6886974F}" srcId="{6228E5E4-8C48-4021-8C50-AD0C5AF7C626}" destId="{B9BA0E8C-AC24-4228-9059-6081DDB87734}" srcOrd="6" destOrd="0" parTransId="{E5FBC3C4-9B5C-477A-B77B-DBE150803499}" sibTransId="{DBC49FE8-3D82-4323-A0BB-26344E06538F}"/>
    <dgm:cxn modelId="{E05813C9-A19D-4A87-BF2E-B50883765E9A}" type="presOf" srcId="{852CD9D2-8868-4023-9AFF-17AE32676E58}" destId="{0DCBFE52-2652-4378-802D-13293FE4D940}" srcOrd="0" destOrd="0" presId="urn:microsoft.com/office/officeart/2018/5/layout/IconCircleLabelList"/>
    <dgm:cxn modelId="{B76C08E0-E417-47CF-A2FA-FC6FD20CA9A3}" type="presOf" srcId="{5FD72DD9-0862-4244-AA5D-BBBE689BB614}" destId="{1360A423-8C42-4D31-B2AC-8825320CA91B}" srcOrd="0" destOrd="0" presId="urn:microsoft.com/office/officeart/2018/5/layout/IconCircleLabelList"/>
    <dgm:cxn modelId="{A3330C0B-C39D-4103-9473-E1C4A3AC1130}" type="presParOf" srcId="{6CA163E8-73EF-4632-B441-534B775D8D19}" destId="{1C7DA358-2531-46EA-AF98-41E0EF6A68EF}" srcOrd="0" destOrd="0" presId="urn:microsoft.com/office/officeart/2018/5/layout/IconCircleLabelList"/>
    <dgm:cxn modelId="{834755F9-ABDC-4F2E-8D63-F2C7D96C1371}" type="presParOf" srcId="{1C7DA358-2531-46EA-AF98-41E0EF6A68EF}" destId="{7BCD7AB5-18FF-41D4-A539-2FED363E9D51}" srcOrd="0" destOrd="0" presId="urn:microsoft.com/office/officeart/2018/5/layout/IconCircleLabelList"/>
    <dgm:cxn modelId="{1C83A8E2-9CB1-40C9-8C65-52292ADD9E92}" type="presParOf" srcId="{1C7DA358-2531-46EA-AF98-41E0EF6A68EF}" destId="{06722297-99C9-42AB-8A71-D231A4CE8688}" srcOrd="1" destOrd="0" presId="urn:microsoft.com/office/officeart/2018/5/layout/IconCircleLabelList"/>
    <dgm:cxn modelId="{0D60F552-C5E8-4377-9EDB-895F3FA756F8}" type="presParOf" srcId="{1C7DA358-2531-46EA-AF98-41E0EF6A68EF}" destId="{C52FD61C-B595-4025-BF80-826DA52C2CBA}" srcOrd="2" destOrd="0" presId="urn:microsoft.com/office/officeart/2018/5/layout/IconCircleLabelList"/>
    <dgm:cxn modelId="{6A57D208-F67B-4F28-91DA-609CD555EE0F}" type="presParOf" srcId="{1C7DA358-2531-46EA-AF98-41E0EF6A68EF}" destId="{E529A1CE-6484-4FD9-84B2-6553D6FCB834}" srcOrd="3" destOrd="0" presId="urn:microsoft.com/office/officeart/2018/5/layout/IconCircleLabelList"/>
    <dgm:cxn modelId="{9452BF16-E1B4-44F0-BC47-53F414D78E3F}" type="presParOf" srcId="{6CA163E8-73EF-4632-B441-534B775D8D19}" destId="{0857C6C3-CB26-480D-8680-5E21F28972F9}" srcOrd="1" destOrd="0" presId="urn:microsoft.com/office/officeart/2018/5/layout/IconCircleLabelList"/>
    <dgm:cxn modelId="{F788EE0C-B340-44F8-BBF4-310862C018F9}" type="presParOf" srcId="{6CA163E8-73EF-4632-B441-534B775D8D19}" destId="{94D2A50D-656E-427A-A295-F46842764AD4}" srcOrd="2" destOrd="0" presId="urn:microsoft.com/office/officeart/2018/5/layout/IconCircleLabelList"/>
    <dgm:cxn modelId="{E87A9D28-D531-42E9-8ABF-7DFA54DC35B7}" type="presParOf" srcId="{94D2A50D-656E-427A-A295-F46842764AD4}" destId="{E0901CFB-ECE9-425E-824E-F03577FA87C8}" srcOrd="0" destOrd="0" presId="urn:microsoft.com/office/officeart/2018/5/layout/IconCircleLabelList"/>
    <dgm:cxn modelId="{9826BD2F-1B83-43C5-BD0C-A87AC9BFA2A7}" type="presParOf" srcId="{94D2A50D-656E-427A-A295-F46842764AD4}" destId="{A811B8E7-C2A7-406D-B81C-10EC06B18057}" srcOrd="1" destOrd="0" presId="urn:microsoft.com/office/officeart/2018/5/layout/IconCircleLabelList"/>
    <dgm:cxn modelId="{A036DF79-EB93-4FB4-AE42-05743216FA96}" type="presParOf" srcId="{94D2A50D-656E-427A-A295-F46842764AD4}" destId="{4EF49DF7-DECF-453C-A78D-5D26DBB278C8}" srcOrd="2" destOrd="0" presId="urn:microsoft.com/office/officeart/2018/5/layout/IconCircleLabelList"/>
    <dgm:cxn modelId="{F38D4AD4-7D86-4329-B6EF-000E9FC7B164}" type="presParOf" srcId="{94D2A50D-656E-427A-A295-F46842764AD4}" destId="{BA6A36A8-E548-45B2-A80F-139CF098731E}" srcOrd="3" destOrd="0" presId="urn:microsoft.com/office/officeart/2018/5/layout/IconCircleLabelList"/>
    <dgm:cxn modelId="{CBA08C75-5574-401D-B09A-BF74FBAE462E}" type="presParOf" srcId="{6CA163E8-73EF-4632-B441-534B775D8D19}" destId="{FEF1ABE7-88F1-4B9C-926B-69AFC6B36938}" srcOrd="3" destOrd="0" presId="urn:microsoft.com/office/officeart/2018/5/layout/IconCircleLabelList"/>
    <dgm:cxn modelId="{A7311457-55BB-4B85-AC48-09BB8E981004}" type="presParOf" srcId="{6CA163E8-73EF-4632-B441-534B775D8D19}" destId="{F4EDE7DF-1063-4951-A44E-78B1E24514F4}" srcOrd="4" destOrd="0" presId="urn:microsoft.com/office/officeart/2018/5/layout/IconCircleLabelList"/>
    <dgm:cxn modelId="{19430E9A-E2E4-40CD-90AF-3B78E9C9D251}" type="presParOf" srcId="{F4EDE7DF-1063-4951-A44E-78B1E24514F4}" destId="{FB009DDB-3504-46BD-8A0E-AB480C9ABE39}" srcOrd="0" destOrd="0" presId="urn:microsoft.com/office/officeart/2018/5/layout/IconCircleLabelList"/>
    <dgm:cxn modelId="{275D2582-2234-410D-84F9-726AAAB7D2BF}" type="presParOf" srcId="{F4EDE7DF-1063-4951-A44E-78B1E24514F4}" destId="{25DEF2CB-6EBA-4FF4-926D-6D39F88DA128}" srcOrd="1" destOrd="0" presId="urn:microsoft.com/office/officeart/2018/5/layout/IconCircleLabelList"/>
    <dgm:cxn modelId="{8F334F32-6FE3-48B9-8D92-CBA9B0D6361D}" type="presParOf" srcId="{F4EDE7DF-1063-4951-A44E-78B1E24514F4}" destId="{C11CFF6C-77EE-44B9-9464-ADFE7A4D5B6E}" srcOrd="2" destOrd="0" presId="urn:microsoft.com/office/officeart/2018/5/layout/IconCircleLabelList"/>
    <dgm:cxn modelId="{58E4E351-3853-4F6D-98D4-4CCA62ABF6DE}" type="presParOf" srcId="{F4EDE7DF-1063-4951-A44E-78B1E24514F4}" destId="{1360A423-8C42-4D31-B2AC-8825320CA91B}" srcOrd="3" destOrd="0" presId="urn:microsoft.com/office/officeart/2018/5/layout/IconCircleLabelList"/>
    <dgm:cxn modelId="{3B561C65-6F47-437A-BBB5-7401A0995699}" type="presParOf" srcId="{6CA163E8-73EF-4632-B441-534B775D8D19}" destId="{D62B0BB0-F8DC-4B2C-BED7-3151FFC216C6}" srcOrd="5" destOrd="0" presId="urn:microsoft.com/office/officeart/2018/5/layout/IconCircleLabelList"/>
    <dgm:cxn modelId="{F5660519-7681-49EF-87F3-FDD3B92D3A79}" type="presParOf" srcId="{6CA163E8-73EF-4632-B441-534B775D8D19}" destId="{A8DF776B-F81C-4625-9C41-7AA19E0A39C5}" srcOrd="6" destOrd="0" presId="urn:microsoft.com/office/officeart/2018/5/layout/IconCircleLabelList"/>
    <dgm:cxn modelId="{D9DED929-3E07-4291-8525-B908D741E11B}" type="presParOf" srcId="{A8DF776B-F81C-4625-9C41-7AA19E0A39C5}" destId="{5FF4213A-F8FB-4F72-A852-3E8620763159}" srcOrd="0" destOrd="0" presId="urn:microsoft.com/office/officeart/2018/5/layout/IconCircleLabelList"/>
    <dgm:cxn modelId="{5001A256-E83F-448C-AE84-C3603B35FC45}" type="presParOf" srcId="{A8DF776B-F81C-4625-9C41-7AA19E0A39C5}" destId="{1F52D927-2BC7-4A36-AA28-3C1AA60645E1}" srcOrd="1" destOrd="0" presId="urn:microsoft.com/office/officeart/2018/5/layout/IconCircleLabelList"/>
    <dgm:cxn modelId="{E8CC558B-444E-47CB-9131-53116AC2AEBD}" type="presParOf" srcId="{A8DF776B-F81C-4625-9C41-7AA19E0A39C5}" destId="{17E07010-908A-4948-B034-ED4EE322FB4B}" srcOrd="2" destOrd="0" presId="urn:microsoft.com/office/officeart/2018/5/layout/IconCircleLabelList"/>
    <dgm:cxn modelId="{FE072C2C-32AC-499A-9BB9-F95E2FF57D0C}" type="presParOf" srcId="{A8DF776B-F81C-4625-9C41-7AA19E0A39C5}" destId="{0DCBFE52-2652-4378-802D-13293FE4D940}" srcOrd="3" destOrd="0" presId="urn:microsoft.com/office/officeart/2018/5/layout/IconCircleLabelList"/>
    <dgm:cxn modelId="{465E76E1-957C-47A6-B8B1-43CE669F9FFA}" type="presParOf" srcId="{6CA163E8-73EF-4632-B441-534B775D8D19}" destId="{202D78C8-83A3-4CD0-B8A4-BF4F0491FBAC}" srcOrd="7" destOrd="0" presId="urn:microsoft.com/office/officeart/2018/5/layout/IconCircleLabelList"/>
    <dgm:cxn modelId="{BCBA5D97-3750-43BD-AECF-2A350FCBAFCE}" type="presParOf" srcId="{6CA163E8-73EF-4632-B441-534B775D8D19}" destId="{0490CD89-5FF3-4F5C-8C4A-35A47309760E}" srcOrd="8" destOrd="0" presId="urn:microsoft.com/office/officeart/2018/5/layout/IconCircleLabelList"/>
    <dgm:cxn modelId="{B8172ADB-7703-4298-BACC-1F3FE92B9B7C}" type="presParOf" srcId="{0490CD89-5FF3-4F5C-8C4A-35A47309760E}" destId="{6B57DECC-764B-4EF8-AB8F-285FCFB52CE7}" srcOrd="0" destOrd="0" presId="urn:microsoft.com/office/officeart/2018/5/layout/IconCircleLabelList"/>
    <dgm:cxn modelId="{6328548D-4D04-4808-92C3-0B1F1B083FF6}" type="presParOf" srcId="{0490CD89-5FF3-4F5C-8C4A-35A47309760E}" destId="{466CFC95-0AD7-4984-B010-7A1EE0CFD744}" srcOrd="1" destOrd="0" presId="urn:microsoft.com/office/officeart/2018/5/layout/IconCircleLabelList"/>
    <dgm:cxn modelId="{429194D5-ED8B-4E87-81B0-F98418B4BF9B}" type="presParOf" srcId="{0490CD89-5FF3-4F5C-8C4A-35A47309760E}" destId="{2E069BC7-75C3-4C1E-BA33-B83F820D35E3}" srcOrd="2" destOrd="0" presId="urn:microsoft.com/office/officeart/2018/5/layout/IconCircleLabelList"/>
    <dgm:cxn modelId="{CF43A0BA-A0F2-410C-8083-082CFAB1E000}" type="presParOf" srcId="{0490CD89-5FF3-4F5C-8C4A-35A47309760E}" destId="{8B4E2CC5-32CB-4D4E-BE61-A334C9CD430E}" srcOrd="3" destOrd="0" presId="urn:microsoft.com/office/officeart/2018/5/layout/IconCircleLabelList"/>
    <dgm:cxn modelId="{5442D8B2-3EB7-42BB-B6A5-AF250581763F}" type="presParOf" srcId="{6CA163E8-73EF-4632-B441-534B775D8D19}" destId="{69468204-1B7A-4DBE-A841-F421E4D1F7C0}" srcOrd="9" destOrd="0" presId="urn:microsoft.com/office/officeart/2018/5/layout/IconCircleLabelList"/>
    <dgm:cxn modelId="{A2CD28E6-D1F4-4A02-B819-53E2859C7725}" type="presParOf" srcId="{6CA163E8-73EF-4632-B441-534B775D8D19}" destId="{862B7D3B-3F9F-4D6E-8A7A-87E848F82A05}" srcOrd="10" destOrd="0" presId="urn:microsoft.com/office/officeart/2018/5/layout/IconCircleLabelList"/>
    <dgm:cxn modelId="{5B8787A0-5BC4-4E36-925C-8A9F9DC1D770}" type="presParOf" srcId="{862B7D3B-3F9F-4D6E-8A7A-87E848F82A05}" destId="{BA5E6CFE-F1D3-4255-B5B1-5DA75C17A871}" srcOrd="0" destOrd="0" presId="urn:microsoft.com/office/officeart/2018/5/layout/IconCircleLabelList"/>
    <dgm:cxn modelId="{059A10CD-14C5-4BFD-BCF9-9E555E98280B}" type="presParOf" srcId="{862B7D3B-3F9F-4D6E-8A7A-87E848F82A05}" destId="{371439B2-4CF5-467F-A05C-7F177F612EFE}" srcOrd="1" destOrd="0" presId="urn:microsoft.com/office/officeart/2018/5/layout/IconCircleLabelList"/>
    <dgm:cxn modelId="{0B40EA9C-2ED0-4B10-A2F1-6FC980D01FE8}" type="presParOf" srcId="{862B7D3B-3F9F-4D6E-8A7A-87E848F82A05}" destId="{3F193CEC-B45C-487C-B9A0-8F7E77B08CDF}" srcOrd="2" destOrd="0" presId="urn:microsoft.com/office/officeart/2018/5/layout/IconCircleLabelList"/>
    <dgm:cxn modelId="{620716E6-FDCE-499E-93AB-BD06CF49BE79}" type="presParOf" srcId="{862B7D3B-3F9F-4D6E-8A7A-87E848F82A05}" destId="{FFE37283-F682-4D3D-BD52-8398978D5D26}" srcOrd="3" destOrd="0" presId="urn:microsoft.com/office/officeart/2018/5/layout/IconCircleLabelList"/>
    <dgm:cxn modelId="{5097E678-D422-43B6-BC20-249B3F408945}" type="presParOf" srcId="{6CA163E8-73EF-4632-B441-534B775D8D19}" destId="{974D348E-EFEF-4736-9391-26133EB9AF3F}" srcOrd="11" destOrd="0" presId="urn:microsoft.com/office/officeart/2018/5/layout/IconCircleLabelList"/>
    <dgm:cxn modelId="{FAAFBDDA-8163-48B3-AC4B-4FC418C1A419}" type="presParOf" srcId="{6CA163E8-73EF-4632-B441-534B775D8D19}" destId="{D0A334F4-D83E-43DA-AF49-7753E1EF08A8}" srcOrd="12" destOrd="0" presId="urn:microsoft.com/office/officeart/2018/5/layout/IconCircleLabelList"/>
    <dgm:cxn modelId="{77037EEF-5003-4BE3-A264-6335ADD7B17C}" type="presParOf" srcId="{D0A334F4-D83E-43DA-AF49-7753E1EF08A8}" destId="{CBC9E208-C7DA-4B15-9EEF-947CA01C64A9}" srcOrd="0" destOrd="0" presId="urn:microsoft.com/office/officeart/2018/5/layout/IconCircleLabelList"/>
    <dgm:cxn modelId="{3007E237-DFBB-424E-849A-2912B6766E1B}" type="presParOf" srcId="{D0A334F4-D83E-43DA-AF49-7753E1EF08A8}" destId="{DA121803-D805-4D92-8B05-D226033D29D9}" srcOrd="1" destOrd="0" presId="urn:microsoft.com/office/officeart/2018/5/layout/IconCircleLabelList"/>
    <dgm:cxn modelId="{348A8F35-47C3-4C52-B23C-EDF6280DF0F3}" type="presParOf" srcId="{D0A334F4-D83E-43DA-AF49-7753E1EF08A8}" destId="{F6ECBF67-7DFA-48C9-B8D6-5956F4FB0645}" srcOrd="2" destOrd="0" presId="urn:microsoft.com/office/officeart/2018/5/layout/IconCircleLabelList"/>
    <dgm:cxn modelId="{E7B9FC0F-841A-4CD8-9699-A19D6B8E0EE8}" type="presParOf" srcId="{D0A334F4-D83E-43DA-AF49-7753E1EF08A8}" destId="{F0596C12-5958-4B38-8462-71E4FBD0F8A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01B02F-570A-4C84-AC8C-803DDA3B236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504E163-1A3E-4D7E-B9C3-A74B6F6792A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Phase 1 (Weeks 1–4): Assessment &amp; Planning</a:t>
          </a:r>
        </a:p>
      </dgm:t>
    </dgm:pt>
    <dgm:pt modelId="{166C43D4-4A56-4ADC-B7D1-A6AC2A581AB2}" type="parTrans" cxnId="{47E1816A-2923-47FF-BFB3-14BF77B98142}">
      <dgm:prSet/>
      <dgm:spPr/>
      <dgm:t>
        <a:bodyPr/>
        <a:lstStyle/>
        <a:p>
          <a:endParaRPr lang="en-US"/>
        </a:p>
      </dgm:t>
    </dgm:pt>
    <dgm:pt modelId="{5B16AF49-0A7A-48BF-852E-E2338F76CE61}" type="sibTrans" cxnId="{47E1816A-2923-47FF-BFB3-14BF77B98142}">
      <dgm:prSet/>
      <dgm:spPr/>
      <dgm:t>
        <a:bodyPr/>
        <a:lstStyle/>
        <a:p>
          <a:endParaRPr lang="en-US"/>
        </a:p>
      </dgm:t>
    </dgm:pt>
    <dgm:pt modelId="{AA55A011-7386-4828-9DC1-50FDE3C29E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Inventory assets, security audit, training</a:t>
          </a:r>
        </a:p>
      </dgm:t>
    </dgm:pt>
    <dgm:pt modelId="{B137E3F9-0F92-4966-9763-D5BE189F935B}" type="parTrans" cxnId="{1145A2CF-5387-427C-A8FE-5719BA89200B}">
      <dgm:prSet/>
      <dgm:spPr/>
      <dgm:t>
        <a:bodyPr/>
        <a:lstStyle/>
        <a:p>
          <a:endParaRPr lang="en-US"/>
        </a:p>
      </dgm:t>
    </dgm:pt>
    <dgm:pt modelId="{C72F7EF7-317F-47E4-9B33-183EB023D2DA}" type="sibTrans" cxnId="{1145A2CF-5387-427C-A8FE-5719BA89200B}">
      <dgm:prSet/>
      <dgm:spPr/>
      <dgm:t>
        <a:bodyPr/>
        <a:lstStyle/>
        <a:p>
          <a:endParaRPr lang="en-US"/>
        </a:p>
      </dgm:t>
    </dgm:pt>
    <dgm:pt modelId="{0155C7BA-5767-4F55-BE9E-40336B7CF9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Migration roadmap + pilot</a:t>
          </a:r>
        </a:p>
      </dgm:t>
    </dgm:pt>
    <dgm:pt modelId="{713B5D9E-B2E6-436A-8577-50E39CD54BBC}" type="parTrans" cxnId="{47D12710-0FD0-43B6-9F12-C41AFF20D7C3}">
      <dgm:prSet/>
      <dgm:spPr/>
      <dgm:t>
        <a:bodyPr/>
        <a:lstStyle/>
        <a:p>
          <a:endParaRPr lang="en-US"/>
        </a:p>
      </dgm:t>
    </dgm:pt>
    <dgm:pt modelId="{4B26E597-3EF0-4109-8BFD-F8A85840B17B}" type="sibTrans" cxnId="{47D12710-0FD0-43B6-9F12-C41AFF20D7C3}">
      <dgm:prSet/>
      <dgm:spPr/>
      <dgm:t>
        <a:bodyPr/>
        <a:lstStyle/>
        <a:p>
          <a:endParaRPr lang="en-US"/>
        </a:p>
      </dgm:t>
    </dgm:pt>
    <dgm:pt modelId="{4D328669-4B06-4B72-8D74-BC332B9E597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Phase 2 (Months 2–6): Migration &amp; Implementation</a:t>
          </a:r>
        </a:p>
      </dgm:t>
    </dgm:pt>
    <dgm:pt modelId="{F9F1B09A-2140-4B8F-A5C2-A546D179ABE5}" type="parTrans" cxnId="{6AFF50BD-684E-4834-BAC9-7B05A995F0FB}">
      <dgm:prSet/>
      <dgm:spPr/>
      <dgm:t>
        <a:bodyPr/>
        <a:lstStyle/>
        <a:p>
          <a:endParaRPr lang="en-US"/>
        </a:p>
      </dgm:t>
    </dgm:pt>
    <dgm:pt modelId="{EC1BB10D-0D4A-4423-9DD5-B5BCECE90FF5}" type="sibTrans" cxnId="{6AFF50BD-684E-4834-BAC9-7B05A995F0FB}">
      <dgm:prSet/>
      <dgm:spPr/>
      <dgm:t>
        <a:bodyPr/>
        <a:lstStyle/>
        <a:p>
          <a:endParaRPr lang="en-US"/>
        </a:p>
      </dgm:t>
    </dgm:pt>
    <dgm:pt modelId="{D373653F-4F63-4A39-9CBE-714D557E8B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Lift-and-shift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VMs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upgrade OS</a:t>
          </a:r>
        </a:p>
      </dgm:t>
    </dgm:pt>
    <dgm:pt modelId="{A4A8E3E8-B53B-4A63-AD20-9843FD61BDB4}" type="parTrans" cxnId="{2DDB6CFC-8829-4035-A9B1-6401A0E2242D}">
      <dgm:prSet/>
      <dgm:spPr/>
      <dgm:t>
        <a:bodyPr/>
        <a:lstStyle/>
        <a:p>
          <a:endParaRPr lang="en-US"/>
        </a:p>
      </dgm:t>
    </dgm:pt>
    <dgm:pt modelId="{7D1E60FF-DB71-4D79-A8A8-2189E9F1A36D}" type="sibTrans" cxnId="{2DDB6CFC-8829-4035-A9B1-6401A0E2242D}">
      <dgm:prSet/>
      <dgm:spPr/>
      <dgm:t>
        <a:bodyPr/>
        <a:lstStyle/>
        <a:p>
          <a:endParaRPr lang="en-US"/>
        </a:p>
      </dgm:t>
    </dgm:pt>
    <dgm:pt modelId="{2E21520D-3934-45A2-AD0E-E70881A946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WorkSpaces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Directory Service</a:t>
          </a:r>
        </a:p>
      </dgm:t>
    </dgm:pt>
    <dgm:pt modelId="{9584426B-01F0-43B2-A28B-CC703AF39D31}" type="parTrans" cxnId="{B7ED079B-78CD-4368-A96F-8B0FE865F661}">
      <dgm:prSet/>
      <dgm:spPr/>
      <dgm:t>
        <a:bodyPr/>
        <a:lstStyle/>
        <a:p>
          <a:endParaRPr lang="en-US"/>
        </a:p>
      </dgm:t>
    </dgm:pt>
    <dgm:pt modelId="{E6BE39AB-AD0F-4D01-B0E7-49E22F318741}" type="sibTrans" cxnId="{B7ED079B-78CD-4368-A96F-8B0FE865F661}">
      <dgm:prSet/>
      <dgm:spPr/>
      <dgm:t>
        <a:bodyPr/>
        <a:lstStyle/>
        <a:p>
          <a:endParaRPr lang="en-US"/>
        </a:p>
      </dgm:t>
    </dgm:pt>
    <dgm:pt modelId="{16D6AE5A-5F2A-43DB-9964-9D475F226C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Refactor browser to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PWA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3991EC-CC08-499B-BBE1-AACFCE2E17E1}" type="parTrans" cxnId="{BEEDFA1E-FE37-4ED7-B2A4-533E3EDE5E17}">
      <dgm:prSet/>
      <dgm:spPr/>
      <dgm:t>
        <a:bodyPr/>
        <a:lstStyle/>
        <a:p>
          <a:endParaRPr lang="en-US"/>
        </a:p>
      </dgm:t>
    </dgm:pt>
    <dgm:pt modelId="{64388BD4-9E04-4625-ACE7-A03E2E0FA078}" type="sibTrans" cxnId="{BEEDFA1E-FE37-4ED7-B2A4-533E3EDE5E17}">
      <dgm:prSet/>
      <dgm:spPr/>
      <dgm:t>
        <a:bodyPr/>
        <a:lstStyle/>
        <a:p>
          <a:endParaRPr lang="en-US"/>
        </a:p>
      </dgm:t>
    </dgm:pt>
    <dgm:pt modelId="{C10A01B9-5073-4C9D-9422-48F62905A4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VPN + Direct Connect rollout</a:t>
          </a:r>
        </a:p>
      </dgm:t>
    </dgm:pt>
    <dgm:pt modelId="{1AECBAB7-F95C-4034-A89B-46F18AD4F84C}" type="parTrans" cxnId="{523929BB-D60E-4E85-8C6F-4C1AA6D667A1}">
      <dgm:prSet/>
      <dgm:spPr/>
      <dgm:t>
        <a:bodyPr/>
        <a:lstStyle/>
        <a:p>
          <a:endParaRPr lang="en-US"/>
        </a:p>
      </dgm:t>
    </dgm:pt>
    <dgm:pt modelId="{0E7C595F-1F23-4110-B6E4-719E2C82FA44}" type="sibTrans" cxnId="{523929BB-D60E-4E85-8C6F-4C1AA6D667A1}">
      <dgm:prSet/>
      <dgm:spPr/>
      <dgm:t>
        <a:bodyPr/>
        <a:lstStyle/>
        <a:p>
          <a:endParaRPr lang="en-US"/>
        </a:p>
      </dgm:t>
    </dgm:pt>
    <dgm:pt modelId="{DE216F73-0C89-44F7-B6E9-8A36092D31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Pilot in Brazil, then USA</a:t>
          </a:r>
        </a:p>
      </dgm:t>
    </dgm:pt>
    <dgm:pt modelId="{8776C798-CBB6-40A5-AA33-CF2904548EEF}" type="parTrans" cxnId="{40EBD21F-9941-416A-9E42-BA424ED9526E}">
      <dgm:prSet/>
      <dgm:spPr/>
      <dgm:t>
        <a:bodyPr/>
        <a:lstStyle/>
        <a:p>
          <a:endParaRPr lang="en-US"/>
        </a:p>
      </dgm:t>
    </dgm:pt>
    <dgm:pt modelId="{908A8BDB-3697-4A39-9699-96AD46D3EA90}" type="sibTrans" cxnId="{40EBD21F-9941-416A-9E42-BA424ED9526E}">
      <dgm:prSet/>
      <dgm:spPr/>
      <dgm:t>
        <a:bodyPr/>
        <a:lstStyle/>
        <a:p>
          <a:endParaRPr lang="en-US"/>
        </a:p>
      </dgm:t>
    </dgm:pt>
    <dgm:pt modelId="{9FC2507E-436C-4D79-956C-37BA078F09CF}" type="pres">
      <dgm:prSet presAssocID="{BE01B02F-570A-4C84-AC8C-803DDA3B2362}" presName="root" presStyleCnt="0">
        <dgm:presLayoutVars>
          <dgm:dir/>
          <dgm:resizeHandles val="exact"/>
        </dgm:presLayoutVars>
      </dgm:prSet>
      <dgm:spPr/>
    </dgm:pt>
    <dgm:pt modelId="{3567A48A-A04C-41BA-B616-8B1831D587EC}" type="pres">
      <dgm:prSet presAssocID="{9504E163-1A3E-4D7E-B9C3-A74B6F6792A0}" presName="compNode" presStyleCnt="0"/>
      <dgm:spPr/>
    </dgm:pt>
    <dgm:pt modelId="{0154E981-E259-47A8-8006-74F67DA88247}" type="pres">
      <dgm:prSet presAssocID="{9504E163-1A3E-4D7E-B9C3-A74B6F6792A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AE1C786-BFE1-4C83-98BB-9E91926D9C21}" type="pres">
      <dgm:prSet presAssocID="{9504E163-1A3E-4D7E-B9C3-A74B6F6792A0}" presName="iconSpace" presStyleCnt="0"/>
      <dgm:spPr/>
    </dgm:pt>
    <dgm:pt modelId="{E5EAAEB3-0229-4E30-AF30-7C49BC1E0412}" type="pres">
      <dgm:prSet presAssocID="{9504E163-1A3E-4D7E-B9C3-A74B6F6792A0}" presName="parTx" presStyleLbl="revTx" presStyleIdx="0" presStyleCnt="4">
        <dgm:presLayoutVars>
          <dgm:chMax val="0"/>
          <dgm:chPref val="0"/>
        </dgm:presLayoutVars>
      </dgm:prSet>
      <dgm:spPr/>
    </dgm:pt>
    <dgm:pt modelId="{1C9A4492-6F48-481C-83F8-54B728C653BC}" type="pres">
      <dgm:prSet presAssocID="{9504E163-1A3E-4D7E-B9C3-A74B6F6792A0}" presName="txSpace" presStyleCnt="0"/>
      <dgm:spPr/>
    </dgm:pt>
    <dgm:pt modelId="{32D88A4B-C8B2-418A-9168-38ACE733A061}" type="pres">
      <dgm:prSet presAssocID="{9504E163-1A3E-4D7E-B9C3-A74B6F6792A0}" presName="desTx" presStyleLbl="revTx" presStyleIdx="1" presStyleCnt="4">
        <dgm:presLayoutVars/>
      </dgm:prSet>
      <dgm:spPr/>
    </dgm:pt>
    <dgm:pt modelId="{0B5D84EC-3A3B-4D57-B650-6D9E8E73DD23}" type="pres">
      <dgm:prSet presAssocID="{5B16AF49-0A7A-48BF-852E-E2338F76CE61}" presName="sibTrans" presStyleCnt="0"/>
      <dgm:spPr/>
    </dgm:pt>
    <dgm:pt modelId="{818E8914-7BC0-4394-9C57-4A5D14CCF4CF}" type="pres">
      <dgm:prSet presAssocID="{4D328669-4B06-4B72-8D74-BC332B9E597D}" presName="compNode" presStyleCnt="0"/>
      <dgm:spPr/>
    </dgm:pt>
    <dgm:pt modelId="{7F9F0D74-96C6-4267-BA51-7A0B5015EA91}" type="pres">
      <dgm:prSet presAssocID="{4D328669-4B06-4B72-8D74-BC332B9E59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964DA32-5AF5-45C4-984C-143877CFCC81}" type="pres">
      <dgm:prSet presAssocID="{4D328669-4B06-4B72-8D74-BC332B9E597D}" presName="iconSpace" presStyleCnt="0"/>
      <dgm:spPr/>
    </dgm:pt>
    <dgm:pt modelId="{E2FE66BF-119D-4F72-8798-C5391CA7E7E4}" type="pres">
      <dgm:prSet presAssocID="{4D328669-4B06-4B72-8D74-BC332B9E597D}" presName="parTx" presStyleLbl="revTx" presStyleIdx="2" presStyleCnt="4">
        <dgm:presLayoutVars>
          <dgm:chMax val="0"/>
          <dgm:chPref val="0"/>
        </dgm:presLayoutVars>
      </dgm:prSet>
      <dgm:spPr/>
    </dgm:pt>
    <dgm:pt modelId="{B5B3C465-17EB-4096-87AA-D1BAD9F08746}" type="pres">
      <dgm:prSet presAssocID="{4D328669-4B06-4B72-8D74-BC332B9E597D}" presName="txSpace" presStyleCnt="0"/>
      <dgm:spPr/>
    </dgm:pt>
    <dgm:pt modelId="{280652A1-CD5F-4ED1-874D-3AF0D5633697}" type="pres">
      <dgm:prSet presAssocID="{4D328669-4B06-4B72-8D74-BC332B9E597D}" presName="desTx" presStyleLbl="revTx" presStyleIdx="3" presStyleCnt="4">
        <dgm:presLayoutVars/>
      </dgm:prSet>
      <dgm:spPr/>
    </dgm:pt>
  </dgm:ptLst>
  <dgm:cxnLst>
    <dgm:cxn modelId="{6EA05B0B-E4E4-41F9-9176-2A29FAA52794}" type="presOf" srcId="{AA55A011-7386-4828-9DC1-50FDE3C29EC8}" destId="{32D88A4B-C8B2-418A-9168-38ACE733A061}" srcOrd="0" destOrd="0" presId="urn:microsoft.com/office/officeart/2018/2/layout/IconLabelDescriptionList"/>
    <dgm:cxn modelId="{47D12710-0FD0-43B6-9F12-C41AFF20D7C3}" srcId="{9504E163-1A3E-4D7E-B9C3-A74B6F6792A0}" destId="{0155C7BA-5767-4F55-BE9E-40336B7CF979}" srcOrd="1" destOrd="0" parTransId="{713B5D9E-B2E6-436A-8577-50E39CD54BBC}" sibTransId="{4B26E597-3EF0-4109-8BFD-F8A85840B17B}"/>
    <dgm:cxn modelId="{BEEDFA1E-FE37-4ED7-B2A4-533E3EDE5E17}" srcId="{4D328669-4B06-4B72-8D74-BC332B9E597D}" destId="{16D6AE5A-5F2A-43DB-9964-9D475F226C62}" srcOrd="2" destOrd="0" parTransId="{BA3991EC-CC08-499B-BBE1-AACFCE2E17E1}" sibTransId="{64388BD4-9E04-4625-ACE7-A03E2E0FA078}"/>
    <dgm:cxn modelId="{40EBD21F-9941-416A-9E42-BA424ED9526E}" srcId="{4D328669-4B06-4B72-8D74-BC332B9E597D}" destId="{DE216F73-0C89-44F7-B6E9-8A36092D3176}" srcOrd="4" destOrd="0" parTransId="{8776C798-CBB6-40A5-AA33-CF2904548EEF}" sibTransId="{908A8BDB-3697-4A39-9699-96AD46D3EA90}"/>
    <dgm:cxn modelId="{5300083E-F5CA-4BE2-88FF-6EFF546323E7}" type="presOf" srcId="{C10A01B9-5073-4C9D-9422-48F62905A443}" destId="{280652A1-CD5F-4ED1-874D-3AF0D5633697}" srcOrd="0" destOrd="3" presId="urn:microsoft.com/office/officeart/2018/2/layout/IconLabelDescriptionList"/>
    <dgm:cxn modelId="{F1133A65-3189-4AC9-BE40-911FA9D89612}" type="presOf" srcId="{4D328669-4B06-4B72-8D74-BC332B9E597D}" destId="{E2FE66BF-119D-4F72-8798-C5391CA7E7E4}" srcOrd="0" destOrd="0" presId="urn:microsoft.com/office/officeart/2018/2/layout/IconLabelDescriptionList"/>
    <dgm:cxn modelId="{47E1816A-2923-47FF-BFB3-14BF77B98142}" srcId="{BE01B02F-570A-4C84-AC8C-803DDA3B2362}" destId="{9504E163-1A3E-4D7E-B9C3-A74B6F6792A0}" srcOrd="0" destOrd="0" parTransId="{166C43D4-4A56-4ADC-B7D1-A6AC2A581AB2}" sibTransId="{5B16AF49-0A7A-48BF-852E-E2338F76CE61}"/>
    <dgm:cxn modelId="{7E15C676-76DB-45B3-A295-232F5FCFA53F}" type="presOf" srcId="{BE01B02F-570A-4C84-AC8C-803DDA3B2362}" destId="{9FC2507E-436C-4D79-956C-37BA078F09CF}" srcOrd="0" destOrd="0" presId="urn:microsoft.com/office/officeart/2018/2/layout/IconLabelDescriptionList"/>
    <dgm:cxn modelId="{AC7FE47F-C59F-41F5-958E-E6E451C3F898}" type="presOf" srcId="{DE216F73-0C89-44F7-B6E9-8A36092D3176}" destId="{280652A1-CD5F-4ED1-874D-3AF0D5633697}" srcOrd="0" destOrd="4" presId="urn:microsoft.com/office/officeart/2018/2/layout/IconLabelDescriptionList"/>
    <dgm:cxn modelId="{DC7E4F8C-76D4-479A-BF59-5FDDF2AD8960}" type="presOf" srcId="{2E21520D-3934-45A2-AD0E-E70881A9465A}" destId="{280652A1-CD5F-4ED1-874D-3AF0D5633697}" srcOrd="0" destOrd="1" presId="urn:microsoft.com/office/officeart/2018/2/layout/IconLabelDescriptionList"/>
    <dgm:cxn modelId="{69028599-B9BD-4BFB-9BB6-7E9AD68E3991}" type="presOf" srcId="{9504E163-1A3E-4D7E-B9C3-A74B6F6792A0}" destId="{E5EAAEB3-0229-4E30-AF30-7C49BC1E0412}" srcOrd="0" destOrd="0" presId="urn:microsoft.com/office/officeart/2018/2/layout/IconLabelDescriptionList"/>
    <dgm:cxn modelId="{B7ED079B-78CD-4368-A96F-8B0FE865F661}" srcId="{4D328669-4B06-4B72-8D74-BC332B9E597D}" destId="{2E21520D-3934-45A2-AD0E-E70881A9465A}" srcOrd="1" destOrd="0" parTransId="{9584426B-01F0-43B2-A28B-CC703AF39D31}" sibTransId="{E6BE39AB-AD0F-4D01-B0E7-49E22F318741}"/>
    <dgm:cxn modelId="{523929BB-D60E-4E85-8C6F-4C1AA6D667A1}" srcId="{4D328669-4B06-4B72-8D74-BC332B9E597D}" destId="{C10A01B9-5073-4C9D-9422-48F62905A443}" srcOrd="3" destOrd="0" parTransId="{1AECBAB7-F95C-4034-A89B-46F18AD4F84C}" sibTransId="{0E7C595F-1F23-4110-B6E4-719E2C82FA44}"/>
    <dgm:cxn modelId="{6AFF50BD-684E-4834-BAC9-7B05A995F0FB}" srcId="{BE01B02F-570A-4C84-AC8C-803DDA3B2362}" destId="{4D328669-4B06-4B72-8D74-BC332B9E597D}" srcOrd="1" destOrd="0" parTransId="{F9F1B09A-2140-4B8F-A5C2-A546D179ABE5}" sibTransId="{EC1BB10D-0D4A-4423-9DD5-B5BCECE90FF5}"/>
    <dgm:cxn modelId="{1145A2CF-5387-427C-A8FE-5719BA89200B}" srcId="{9504E163-1A3E-4D7E-B9C3-A74B6F6792A0}" destId="{AA55A011-7386-4828-9DC1-50FDE3C29EC8}" srcOrd="0" destOrd="0" parTransId="{B137E3F9-0F92-4966-9763-D5BE189F935B}" sibTransId="{C72F7EF7-317F-47E4-9B33-183EB023D2DA}"/>
    <dgm:cxn modelId="{0FD84FD5-5DFC-4981-8DD6-874594AD34A4}" type="presOf" srcId="{D373653F-4F63-4A39-9CBE-714D557E8BF8}" destId="{280652A1-CD5F-4ED1-874D-3AF0D5633697}" srcOrd="0" destOrd="0" presId="urn:microsoft.com/office/officeart/2018/2/layout/IconLabelDescriptionList"/>
    <dgm:cxn modelId="{F437CADD-CAEB-4D9F-8DEA-AB019F2F8179}" type="presOf" srcId="{16D6AE5A-5F2A-43DB-9964-9D475F226C62}" destId="{280652A1-CD5F-4ED1-874D-3AF0D5633697}" srcOrd="0" destOrd="2" presId="urn:microsoft.com/office/officeart/2018/2/layout/IconLabelDescriptionList"/>
    <dgm:cxn modelId="{79065BF8-B2B0-432C-97DE-EAD2269767DC}" type="presOf" srcId="{0155C7BA-5767-4F55-BE9E-40336B7CF979}" destId="{32D88A4B-C8B2-418A-9168-38ACE733A061}" srcOrd="0" destOrd="1" presId="urn:microsoft.com/office/officeart/2018/2/layout/IconLabelDescriptionList"/>
    <dgm:cxn modelId="{2DDB6CFC-8829-4035-A9B1-6401A0E2242D}" srcId="{4D328669-4B06-4B72-8D74-BC332B9E597D}" destId="{D373653F-4F63-4A39-9CBE-714D557E8BF8}" srcOrd="0" destOrd="0" parTransId="{A4A8E3E8-B53B-4A63-AD20-9843FD61BDB4}" sibTransId="{7D1E60FF-DB71-4D79-A8A8-2189E9F1A36D}"/>
    <dgm:cxn modelId="{803322B2-436B-4442-AE05-C73B616EB964}" type="presParOf" srcId="{9FC2507E-436C-4D79-956C-37BA078F09CF}" destId="{3567A48A-A04C-41BA-B616-8B1831D587EC}" srcOrd="0" destOrd="0" presId="urn:microsoft.com/office/officeart/2018/2/layout/IconLabelDescriptionList"/>
    <dgm:cxn modelId="{E04B9258-2364-44BE-9A18-6382DFF3F0DA}" type="presParOf" srcId="{3567A48A-A04C-41BA-B616-8B1831D587EC}" destId="{0154E981-E259-47A8-8006-74F67DA88247}" srcOrd="0" destOrd="0" presId="urn:microsoft.com/office/officeart/2018/2/layout/IconLabelDescriptionList"/>
    <dgm:cxn modelId="{7FA8336F-0E41-4E2E-B706-A4480447DA81}" type="presParOf" srcId="{3567A48A-A04C-41BA-B616-8B1831D587EC}" destId="{CAE1C786-BFE1-4C83-98BB-9E91926D9C21}" srcOrd="1" destOrd="0" presId="urn:microsoft.com/office/officeart/2018/2/layout/IconLabelDescriptionList"/>
    <dgm:cxn modelId="{D38216E2-3CB6-43F5-9D56-D27FE81E7052}" type="presParOf" srcId="{3567A48A-A04C-41BA-B616-8B1831D587EC}" destId="{E5EAAEB3-0229-4E30-AF30-7C49BC1E0412}" srcOrd="2" destOrd="0" presId="urn:microsoft.com/office/officeart/2018/2/layout/IconLabelDescriptionList"/>
    <dgm:cxn modelId="{4714141E-872E-4720-A402-1E27053A8170}" type="presParOf" srcId="{3567A48A-A04C-41BA-B616-8B1831D587EC}" destId="{1C9A4492-6F48-481C-83F8-54B728C653BC}" srcOrd="3" destOrd="0" presId="urn:microsoft.com/office/officeart/2018/2/layout/IconLabelDescriptionList"/>
    <dgm:cxn modelId="{C2A9BB07-8AAA-4584-BCC7-86F26B4EBF84}" type="presParOf" srcId="{3567A48A-A04C-41BA-B616-8B1831D587EC}" destId="{32D88A4B-C8B2-418A-9168-38ACE733A061}" srcOrd="4" destOrd="0" presId="urn:microsoft.com/office/officeart/2018/2/layout/IconLabelDescriptionList"/>
    <dgm:cxn modelId="{34C46410-16E5-4EBC-B7A3-43DF63C2085F}" type="presParOf" srcId="{9FC2507E-436C-4D79-956C-37BA078F09CF}" destId="{0B5D84EC-3A3B-4D57-B650-6D9E8E73DD23}" srcOrd="1" destOrd="0" presId="urn:microsoft.com/office/officeart/2018/2/layout/IconLabelDescriptionList"/>
    <dgm:cxn modelId="{F6F0722D-00CE-433A-89BA-2F23DC43F405}" type="presParOf" srcId="{9FC2507E-436C-4D79-956C-37BA078F09CF}" destId="{818E8914-7BC0-4394-9C57-4A5D14CCF4CF}" srcOrd="2" destOrd="0" presId="urn:microsoft.com/office/officeart/2018/2/layout/IconLabelDescriptionList"/>
    <dgm:cxn modelId="{B64C95EF-54EA-4ECF-BD6C-E8575F8452AB}" type="presParOf" srcId="{818E8914-7BC0-4394-9C57-4A5D14CCF4CF}" destId="{7F9F0D74-96C6-4267-BA51-7A0B5015EA91}" srcOrd="0" destOrd="0" presId="urn:microsoft.com/office/officeart/2018/2/layout/IconLabelDescriptionList"/>
    <dgm:cxn modelId="{7E996849-52D8-4C18-87F9-3ACB9C3C371A}" type="presParOf" srcId="{818E8914-7BC0-4394-9C57-4A5D14CCF4CF}" destId="{6964DA32-5AF5-45C4-984C-143877CFCC81}" srcOrd="1" destOrd="0" presId="urn:microsoft.com/office/officeart/2018/2/layout/IconLabelDescriptionList"/>
    <dgm:cxn modelId="{3F5C6853-38AF-4552-BFB3-DA9DD38010EF}" type="presParOf" srcId="{818E8914-7BC0-4394-9C57-4A5D14CCF4CF}" destId="{E2FE66BF-119D-4F72-8798-C5391CA7E7E4}" srcOrd="2" destOrd="0" presId="urn:microsoft.com/office/officeart/2018/2/layout/IconLabelDescriptionList"/>
    <dgm:cxn modelId="{5427629F-62C8-4B77-8F71-AE5C8798AAB0}" type="presParOf" srcId="{818E8914-7BC0-4394-9C57-4A5D14CCF4CF}" destId="{B5B3C465-17EB-4096-87AA-D1BAD9F08746}" srcOrd="3" destOrd="0" presId="urn:microsoft.com/office/officeart/2018/2/layout/IconLabelDescriptionList"/>
    <dgm:cxn modelId="{A110610B-775D-4C74-B445-3436BD26F767}" type="presParOf" srcId="{818E8914-7BC0-4394-9C57-4A5D14CCF4CF}" destId="{280652A1-CD5F-4ED1-874D-3AF0D563369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FEFF30-3F86-4B3C-9EB9-432E1E689EB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726DA2A-C7FA-4FD0-9148-777812602FB4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Phase 3 (Months 7–9): Optimization &amp; Scaling</a:t>
          </a:r>
        </a:p>
      </dgm:t>
    </dgm:pt>
    <dgm:pt modelId="{F5BE46A5-55B3-4D6A-A3FA-3230184973DF}" type="parTrans" cxnId="{CEEC7872-2622-4AF9-87B0-3D4A86DA9939}">
      <dgm:prSet/>
      <dgm:spPr/>
      <dgm:t>
        <a:bodyPr/>
        <a:lstStyle/>
        <a:p>
          <a:endParaRPr lang="en-US"/>
        </a:p>
      </dgm:t>
    </dgm:pt>
    <dgm:pt modelId="{72FF2088-3933-4FA4-81BC-4296A730FC27}" type="sibTrans" cxnId="{CEEC7872-2622-4AF9-87B0-3D4A86DA9939}">
      <dgm:prSet/>
      <dgm:spPr/>
      <dgm:t>
        <a:bodyPr/>
        <a:lstStyle/>
        <a:p>
          <a:endParaRPr lang="en-US"/>
        </a:p>
      </dgm:t>
    </dgm:pt>
    <dgm:pt modelId="{24D576D3-B328-433B-9C64-7278D86BBBCD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Cost optimization, ECS scaling</a:t>
          </a:r>
        </a:p>
      </dgm:t>
    </dgm:pt>
    <dgm:pt modelId="{B9EF6939-F7C8-4F2E-AF19-063301B89540}" type="parTrans" cxnId="{03FA6B99-14AA-4B47-9CB4-613A6DA38141}">
      <dgm:prSet/>
      <dgm:spPr/>
      <dgm:t>
        <a:bodyPr/>
        <a:lstStyle/>
        <a:p>
          <a:endParaRPr lang="en-US"/>
        </a:p>
      </dgm:t>
    </dgm:pt>
    <dgm:pt modelId="{36203327-CF1E-4F19-8960-13ED9872CA2A}" type="sibTrans" cxnId="{03FA6B99-14AA-4B47-9CB4-613A6DA38141}">
      <dgm:prSet/>
      <dgm:spPr/>
      <dgm:t>
        <a:bodyPr/>
        <a:lstStyle/>
        <a:p>
          <a:endParaRPr lang="en-US"/>
        </a:p>
      </dgm:t>
    </dgm:pt>
    <dgm:pt modelId="{A7309A5B-88D9-4B9B-B084-4BEFA8B41EC6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Systems Manager remote fixes</a:t>
          </a:r>
        </a:p>
      </dgm:t>
    </dgm:pt>
    <dgm:pt modelId="{6D634A41-EFB4-4484-A3A9-BBE44759F70C}" type="parTrans" cxnId="{E659A3F9-1687-401C-A5F0-DA771FA08990}">
      <dgm:prSet/>
      <dgm:spPr/>
      <dgm:t>
        <a:bodyPr/>
        <a:lstStyle/>
        <a:p>
          <a:endParaRPr lang="en-US"/>
        </a:p>
      </dgm:t>
    </dgm:pt>
    <dgm:pt modelId="{AC02B027-09D1-44C2-A323-7E068DDC88A0}" type="sibTrans" cxnId="{E659A3F9-1687-401C-A5F0-DA771FA08990}">
      <dgm:prSet/>
      <dgm:spPr/>
      <dgm:t>
        <a:bodyPr/>
        <a:lstStyle/>
        <a:p>
          <a:endParaRPr lang="en-US"/>
        </a:p>
      </dgm:t>
    </dgm:pt>
    <dgm:pt modelId="{81F341EF-853B-45BF-8E7F-91F220BEEACD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Expand to Japan, Italy, SE Asia</a:t>
          </a:r>
        </a:p>
      </dgm:t>
    </dgm:pt>
    <dgm:pt modelId="{577E704C-7B2D-4E1D-9DCE-4603C92C1B24}" type="parTrans" cxnId="{F129F11B-4108-4703-835C-308AD007F71D}">
      <dgm:prSet/>
      <dgm:spPr/>
      <dgm:t>
        <a:bodyPr/>
        <a:lstStyle/>
        <a:p>
          <a:endParaRPr lang="en-US"/>
        </a:p>
      </dgm:t>
    </dgm:pt>
    <dgm:pt modelId="{66EAF17F-79F3-466B-9C76-5A482CECA49F}" type="sibTrans" cxnId="{F129F11B-4108-4703-835C-308AD007F71D}">
      <dgm:prSet/>
      <dgm:spPr/>
      <dgm:t>
        <a:bodyPr/>
        <a:lstStyle/>
        <a:p>
          <a:endParaRPr lang="en-US"/>
        </a:p>
      </dgm:t>
    </dgm:pt>
    <dgm:pt modelId="{60669F06-30DE-447F-8E4C-521AB5F0D219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Phase 4 (Month 10+): Ongoing Ops</a:t>
          </a:r>
        </a:p>
      </dgm:t>
    </dgm:pt>
    <dgm:pt modelId="{3DDF1182-2D7B-48BF-A14D-47D630AB596D}" type="parTrans" cxnId="{762A96EE-76E3-4BF6-85CF-84CBC2E0610B}">
      <dgm:prSet/>
      <dgm:spPr/>
      <dgm:t>
        <a:bodyPr/>
        <a:lstStyle/>
        <a:p>
          <a:endParaRPr lang="en-US"/>
        </a:p>
      </dgm:t>
    </dgm:pt>
    <dgm:pt modelId="{1FEFFBAB-11EA-4BBE-8217-1492205D1439}" type="sibTrans" cxnId="{762A96EE-76E3-4BF6-85CF-84CBC2E0610B}">
      <dgm:prSet/>
      <dgm:spPr/>
      <dgm:t>
        <a:bodyPr/>
        <a:lstStyle/>
        <a:p>
          <a:endParaRPr lang="en-US"/>
        </a:p>
      </dgm:t>
    </dgm:pt>
    <dgm:pt modelId="{7E14BA03-42AE-4661-96E3-CE335BA45353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AWS Organizations for governance</a:t>
          </a:r>
        </a:p>
      </dgm:t>
    </dgm:pt>
    <dgm:pt modelId="{CDA39DB2-A7A6-45AA-83BE-FF61443BE9E3}" type="parTrans" cxnId="{025FDB9B-D346-4094-BAFC-005318476E1D}">
      <dgm:prSet/>
      <dgm:spPr/>
      <dgm:t>
        <a:bodyPr/>
        <a:lstStyle/>
        <a:p>
          <a:endParaRPr lang="en-US"/>
        </a:p>
      </dgm:t>
    </dgm:pt>
    <dgm:pt modelId="{555A33AA-0772-49E7-A63A-ECD17C43FFE1}" type="sibTrans" cxnId="{025FDB9B-D346-4094-BAFC-005318476E1D}">
      <dgm:prSet/>
      <dgm:spPr/>
      <dgm:t>
        <a:bodyPr/>
        <a:lstStyle/>
        <a:p>
          <a:endParaRPr lang="en-US"/>
        </a:p>
      </dgm:t>
    </dgm:pt>
    <dgm:pt modelId="{35B96A28-04E7-47F0-A4F9-9A5E45691CCB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DR: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RPO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&lt;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1h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, RTO &lt;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4h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10B2D8-5174-4837-9CDA-D0017197BF00}" type="parTrans" cxnId="{EA48B4DA-901B-4F87-92DA-80E3277D7FAA}">
      <dgm:prSet/>
      <dgm:spPr/>
      <dgm:t>
        <a:bodyPr/>
        <a:lstStyle/>
        <a:p>
          <a:endParaRPr lang="en-US"/>
        </a:p>
      </dgm:t>
    </dgm:pt>
    <dgm:pt modelId="{A96150F5-3F87-49DE-A653-FD91B91305ED}" type="sibTrans" cxnId="{EA48B4DA-901B-4F87-92DA-80E3277D7FAA}">
      <dgm:prSet/>
      <dgm:spPr/>
      <dgm:t>
        <a:bodyPr/>
        <a:lstStyle/>
        <a:p>
          <a:endParaRPr lang="en-US"/>
        </a:p>
      </dgm:t>
    </dgm:pt>
    <dgm:pt modelId="{BF177D51-2E71-426B-81CE-B6AAC2B516C3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24/7 monitoring</a:t>
          </a:r>
        </a:p>
      </dgm:t>
    </dgm:pt>
    <dgm:pt modelId="{7D3E7033-E14A-4303-AE6E-B0551CA98AD0}" type="parTrans" cxnId="{A867AF3A-FC75-4D8F-A892-16AA630688E4}">
      <dgm:prSet/>
      <dgm:spPr/>
      <dgm:t>
        <a:bodyPr/>
        <a:lstStyle/>
        <a:p>
          <a:endParaRPr lang="en-US"/>
        </a:p>
      </dgm:t>
    </dgm:pt>
    <dgm:pt modelId="{CFE40EC2-6461-4D0F-83DB-A373CC8F5C16}" type="sibTrans" cxnId="{A867AF3A-FC75-4D8F-A892-16AA630688E4}">
      <dgm:prSet/>
      <dgm:spPr/>
      <dgm:t>
        <a:bodyPr/>
        <a:lstStyle/>
        <a:p>
          <a:endParaRPr lang="en-US"/>
        </a:p>
      </dgm:t>
    </dgm:pt>
    <dgm:pt modelId="{F8F62883-0B34-4C0E-BFF5-D3DB5A3ABD46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Quarterly reviews + ML automation</a:t>
          </a:r>
        </a:p>
      </dgm:t>
    </dgm:pt>
    <dgm:pt modelId="{F4BFEE3F-037E-41CF-8A61-4F3DAC4AA642}" type="parTrans" cxnId="{2F4C2DC3-EB63-466B-88ED-C967348A27EE}">
      <dgm:prSet/>
      <dgm:spPr/>
      <dgm:t>
        <a:bodyPr/>
        <a:lstStyle/>
        <a:p>
          <a:endParaRPr lang="en-US"/>
        </a:p>
      </dgm:t>
    </dgm:pt>
    <dgm:pt modelId="{E3C70650-6DF6-4CED-B369-C2BAF8A472F3}" type="sibTrans" cxnId="{2F4C2DC3-EB63-466B-88ED-C967348A27EE}">
      <dgm:prSet/>
      <dgm:spPr/>
      <dgm:t>
        <a:bodyPr/>
        <a:lstStyle/>
        <a:p>
          <a:endParaRPr lang="en-US"/>
        </a:p>
      </dgm:t>
    </dgm:pt>
    <dgm:pt modelId="{04ABFCE9-CD6E-4BA3-9C1A-50310A9FD7A5}" type="pres">
      <dgm:prSet presAssocID="{C8FEFF30-3F86-4B3C-9EB9-432E1E689EBE}" presName="linear" presStyleCnt="0">
        <dgm:presLayoutVars>
          <dgm:animLvl val="lvl"/>
          <dgm:resizeHandles val="exact"/>
        </dgm:presLayoutVars>
      </dgm:prSet>
      <dgm:spPr/>
    </dgm:pt>
    <dgm:pt modelId="{41175C46-99BC-441E-9847-0F2316654D7A}" type="pres">
      <dgm:prSet presAssocID="{4726DA2A-C7FA-4FD0-9148-777812602FB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94865D6-DBD2-41A4-BB83-8107755D0BD2}" type="pres">
      <dgm:prSet presAssocID="{4726DA2A-C7FA-4FD0-9148-777812602FB4}" presName="childText" presStyleLbl="revTx" presStyleIdx="0" presStyleCnt="2">
        <dgm:presLayoutVars>
          <dgm:bulletEnabled val="1"/>
        </dgm:presLayoutVars>
      </dgm:prSet>
      <dgm:spPr/>
    </dgm:pt>
    <dgm:pt modelId="{283B0262-ECAE-4FE1-8599-7304E83AC728}" type="pres">
      <dgm:prSet presAssocID="{60669F06-30DE-447F-8E4C-521AB5F0D21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C900A21-9F4E-4C72-B016-52F1CEE9761B}" type="pres">
      <dgm:prSet presAssocID="{60669F06-30DE-447F-8E4C-521AB5F0D21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8669A08-AD08-4A37-92C6-A038F5A02C3C}" type="presOf" srcId="{F8F62883-0B34-4C0E-BFF5-D3DB5A3ABD46}" destId="{9C900A21-9F4E-4C72-B016-52F1CEE9761B}" srcOrd="0" destOrd="3" presId="urn:microsoft.com/office/officeart/2005/8/layout/vList2"/>
    <dgm:cxn modelId="{91988918-55E7-4CBF-BC2A-AC8575C54987}" type="presOf" srcId="{4726DA2A-C7FA-4FD0-9148-777812602FB4}" destId="{41175C46-99BC-441E-9847-0F2316654D7A}" srcOrd="0" destOrd="0" presId="urn:microsoft.com/office/officeart/2005/8/layout/vList2"/>
    <dgm:cxn modelId="{F129F11B-4108-4703-835C-308AD007F71D}" srcId="{4726DA2A-C7FA-4FD0-9148-777812602FB4}" destId="{81F341EF-853B-45BF-8E7F-91F220BEEACD}" srcOrd="2" destOrd="0" parTransId="{577E704C-7B2D-4E1D-9DCE-4603C92C1B24}" sibTransId="{66EAF17F-79F3-466B-9C76-5A482CECA49F}"/>
    <dgm:cxn modelId="{2F29E924-7633-48A2-9FD1-E30649416920}" type="presOf" srcId="{35B96A28-04E7-47F0-A4F9-9A5E45691CCB}" destId="{9C900A21-9F4E-4C72-B016-52F1CEE9761B}" srcOrd="0" destOrd="1" presId="urn:microsoft.com/office/officeart/2005/8/layout/vList2"/>
    <dgm:cxn modelId="{A867AF3A-FC75-4D8F-A892-16AA630688E4}" srcId="{60669F06-30DE-447F-8E4C-521AB5F0D219}" destId="{BF177D51-2E71-426B-81CE-B6AAC2B516C3}" srcOrd="2" destOrd="0" parTransId="{7D3E7033-E14A-4303-AE6E-B0551CA98AD0}" sibTransId="{CFE40EC2-6461-4D0F-83DB-A373CC8F5C16}"/>
    <dgm:cxn modelId="{13EDC367-CF6F-4414-8875-A2389C18404B}" type="presOf" srcId="{7E14BA03-42AE-4661-96E3-CE335BA45353}" destId="{9C900A21-9F4E-4C72-B016-52F1CEE9761B}" srcOrd="0" destOrd="0" presId="urn:microsoft.com/office/officeart/2005/8/layout/vList2"/>
    <dgm:cxn modelId="{C0EA926C-1E03-49FC-8EF9-7C6A9F30B855}" type="presOf" srcId="{24D576D3-B328-433B-9C64-7278D86BBBCD}" destId="{394865D6-DBD2-41A4-BB83-8107755D0BD2}" srcOrd="0" destOrd="0" presId="urn:microsoft.com/office/officeart/2005/8/layout/vList2"/>
    <dgm:cxn modelId="{CEEC7872-2622-4AF9-87B0-3D4A86DA9939}" srcId="{C8FEFF30-3F86-4B3C-9EB9-432E1E689EBE}" destId="{4726DA2A-C7FA-4FD0-9148-777812602FB4}" srcOrd="0" destOrd="0" parTransId="{F5BE46A5-55B3-4D6A-A3FA-3230184973DF}" sibTransId="{72FF2088-3933-4FA4-81BC-4296A730FC27}"/>
    <dgm:cxn modelId="{BCC57484-A3E3-4433-B8EA-D0AFDA1F57A8}" type="presOf" srcId="{A7309A5B-88D9-4B9B-B084-4BEFA8B41EC6}" destId="{394865D6-DBD2-41A4-BB83-8107755D0BD2}" srcOrd="0" destOrd="1" presId="urn:microsoft.com/office/officeart/2005/8/layout/vList2"/>
    <dgm:cxn modelId="{4EEBE38C-60F8-4347-AB62-EF177A8FE02B}" type="presOf" srcId="{BF177D51-2E71-426B-81CE-B6AAC2B516C3}" destId="{9C900A21-9F4E-4C72-B016-52F1CEE9761B}" srcOrd="0" destOrd="2" presId="urn:microsoft.com/office/officeart/2005/8/layout/vList2"/>
    <dgm:cxn modelId="{8D23D197-457F-44EC-BCAF-11E111538F4D}" type="presOf" srcId="{60669F06-30DE-447F-8E4C-521AB5F0D219}" destId="{283B0262-ECAE-4FE1-8599-7304E83AC728}" srcOrd="0" destOrd="0" presId="urn:microsoft.com/office/officeart/2005/8/layout/vList2"/>
    <dgm:cxn modelId="{03FA6B99-14AA-4B47-9CB4-613A6DA38141}" srcId="{4726DA2A-C7FA-4FD0-9148-777812602FB4}" destId="{24D576D3-B328-433B-9C64-7278D86BBBCD}" srcOrd="0" destOrd="0" parTransId="{B9EF6939-F7C8-4F2E-AF19-063301B89540}" sibTransId="{36203327-CF1E-4F19-8960-13ED9872CA2A}"/>
    <dgm:cxn modelId="{025FDB9B-D346-4094-BAFC-005318476E1D}" srcId="{60669F06-30DE-447F-8E4C-521AB5F0D219}" destId="{7E14BA03-42AE-4661-96E3-CE335BA45353}" srcOrd="0" destOrd="0" parTransId="{CDA39DB2-A7A6-45AA-83BE-FF61443BE9E3}" sibTransId="{555A33AA-0772-49E7-A63A-ECD17C43FFE1}"/>
    <dgm:cxn modelId="{3B90B6A3-8A1D-4889-A5EF-3DF50C93046F}" type="presOf" srcId="{81F341EF-853B-45BF-8E7F-91F220BEEACD}" destId="{394865D6-DBD2-41A4-BB83-8107755D0BD2}" srcOrd="0" destOrd="2" presId="urn:microsoft.com/office/officeart/2005/8/layout/vList2"/>
    <dgm:cxn modelId="{2F4C2DC3-EB63-466B-88ED-C967348A27EE}" srcId="{60669F06-30DE-447F-8E4C-521AB5F0D219}" destId="{F8F62883-0B34-4C0E-BFF5-D3DB5A3ABD46}" srcOrd="3" destOrd="0" parTransId="{F4BFEE3F-037E-41CF-8A61-4F3DAC4AA642}" sibTransId="{E3C70650-6DF6-4CED-B369-C2BAF8A472F3}"/>
    <dgm:cxn modelId="{9853B7CC-919B-405E-8DE7-450A879EE2DB}" type="presOf" srcId="{C8FEFF30-3F86-4B3C-9EB9-432E1E689EBE}" destId="{04ABFCE9-CD6E-4BA3-9C1A-50310A9FD7A5}" srcOrd="0" destOrd="0" presId="urn:microsoft.com/office/officeart/2005/8/layout/vList2"/>
    <dgm:cxn modelId="{EA48B4DA-901B-4F87-92DA-80E3277D7FAA}" srcId="{60669F06-30DE-447F-8E4C-521AB5F0D219}" destId="{35B96A28-04E7-47F0-A4F9-9A5E45691CCB}" srcOrd="1" destOrd="0" parTransId="{EE10B2D8-5174-4837-9CDA-D0017197BF00}" sibTransId="{A96150F5-3F87-49DE-A653-FD91B91305ED}"/>
    <dgm:cxn modelId="{762A96EE-76E3-4BF6-85CF-84CBC2E0610B}" srcId="{C8FEFF30-3F86-4B3C-9EB9-432E1E689EBE}" destId="{60669F06-30DE-447F-8E4C-521AB5F0D219}" srcOrd="1" destOrd="0" parTransId="{3DDF1182-2D7B-48BF-A14D-47D630AB596D}" sibTransId="{1FEFFBAB-11EA-4BBE-8217-1492205D1439}"/>
    <dgm:cxn modelId="{E659A3F9-1687-401C-A5F0-DA771FA08990}" srcId="{4726DA2A-C7FA-4FD0-9148-777812602FB4}" destId="{A7309A5B-88D9-4B9B-B084-4BEFA8B41EC6}" srcOrd="1" destOrd="0" parTransId="{6D634A41-EFB4-4484-A3A9-BBE44759F70C}" sibTransId="{AC02B027-09D1-44C2-A323-7E068DDC88A0}"/>
    <dgm:cxn modelId="{0548485E-CBA7-4468-BC8A-7D7738D8D433}" type="presParOf" srcId="{04ABFCE9-CD6E-4BA3-9C1A-50310A9FD7A5}" destId="{41175C46-99BC-441E-9847-0F2316654D7A}" srcOrd="0" destOrd="0" presId="urn:microsoft.com/office/officeart/2005/8/layout/vList2"/>
    <dgm:cxn modelId="{B72A7889-6FCD-4830-A40C-39F5CB1C0EE7}" type="presParOf" srcId="{04ABFCE9-CD6E-4BA3-9C1A-50310A9FD7A5}" destId="{394865D6-DBD2-41A4-BB83-8107755D0BD2}" srcOrd="1" destOrd="0" presId="urn:microsoft.com/office/officeart/2005/8/layout/vList2"/>
    <dgm:cxn modelId="{61CE63E0-1628-41EE-AAB0-16F4FACB57D8}" type="presParOf" srcId="{04ABFCE9-CD6E-4BA3-9C1A-50310A9FD7A5}" destId="{283B0262-ECAE-4FE1-8599-7304E83AC728}" srcOrd="2" destOrd="0" presId="urn:microsoft.com/office/officeart/2005/8/layout/vList2"/>
    <dgm:cxn modelId="{1882E523-A2A3-48DE-B9C8-E84A95618900}" type="presParOf" srcId="{04ABFCE9-CD6E-4BA3-9C1A-50310A9FD7A5}" destId="{9C900A21-9F4E-4C72-B016-52F1CEE9761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E48FE9-7101-41BD-95AC-5BF9152BE13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5C3D969-C9D0-4AAF-8726-37E31A5E191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Downtime → Blue-green deployments</a:t>
          </a:r>
        </a:p>
      </dgm:t>
    </dgm:pt>
    <dgm:pt modelId="{31433C11-4F01-4674-B2C7-4F2162177612}" type="parTrans" cxnId="{3F1B6313-68F2-462B-9E12-8D4511980A50}">
      <dgm:prSet/>
      <dgm:spPr/>
      <dgm:t>
        <a:bodyPr/>
        <a:lstStyle/>
        <a:p>
          <a:endParaRPr lang="en-US"/>
        </a:p>
      </dgm:t>
    </dgm:pt>
    <dgm:pt modelId="{10FCBB54-8AD4-4A0E-8E4A-B3AD8194786A}" type="sibTrans" cxnId="{3F1B6313-68F2-462B-9E12-8D4511980A50}">
      <dgm:prSet/>
      <dgm:spPr/>
      <dgm:t>
        <a:bodyPr/>
        <a:lstStyle/>
        <a:p>
          <a:endParaRPr lang="en-US"/>
        </a:p>
      </dgm:t>
    </dgm:pt>
    <dgm:pt modelId="{094C3F7B-380C-4FD9-B5DB-57DBEE09CBF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sovereignty → Regional S3 storage</a:t>
          </a:r>
        </a:p>
      </dgm:t>
    </dgm:pt>
    <dgm:pt modelId="{8D81ED48-2933-4481-9338-10DE378C5E4D}" type="parTrans" cxnId="{0B58D580-34E7-49E7-9F38-7C5B2B75BC61}">
      <dgm:prSet/>
      <dgm:spPr/>
      <dgm:t>
        <a:bodyPr/>
        <a:lstStyle/>
        <a:p>
          <a:endParaRPr lang="en-US"/>
        </a:p>
      </dgm:t>
    </dgm:pt>
    <dgm:pt modelId="{6A835C8C-C351-44BB-A898-C0ECB0ED0F55}" type="sibTrans" cxnId="{0B58D580-34E7-49E7-9F38-7C5B2B75BC61}">
      <dgm:prSet/>
      <dgm:spPr/>
      <dgm:t>
        <a:bodyPr/>
        <a:lstStyle/>
        <a:p>
          <a:endParaRPr lang="en-US"/>
        </a:p>
      </dgm:t>
    </dgm:pt>
    <dgm:pt modelId="{CCFF1B81-D160-44FE-A543-E10DC3960EA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Cost overruns → AWS Budgets</a:t>
          </a:r>
        </a:p>
      </dgm:t>
    </dgm:pt>
    <dgm:pt modelId="{2B9BD8EC-1A83-4EFE-9524-95F076C789F3}" type="parTrans" cxnId="{DDAED42E-F264-4245-9FB3-A774F2738F79}">
      <dgm:prSet/>
      <dgm:spPr/>
      <dgm:t>
        <a:bodyPr/>
        <a:lstStyle/>
        <a:p>
          <a:endParaRPr lang="en-US"/>
        </a:p>
      </dgm:t>
    </dgm:pt>
    <dgm:pt modelId="{46648986-2639-47FD-A341-ABD85FA65B53}" type="sibTrans" cxnId="{DDAED42E-F264-4245-9FB3-A774F2738F79}">
      <dgm:prSet/>
      <dgm:spPr/>
      <dgm:t>
        <a:bodyPr/>
        <a:lstStyle/>
        <a:p>
          <a:endParaRPr lang="en-US"/>
        </a:p>
      </dgm:t>
    </dgm:pt>
    <dgm:pt modelId="{9C7E22F1-6D3F-4E28-96F6-108D36F3F1E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Skill gaps → Partner consultants, certifications</a:t>
          </a:r>
        </a:p>
      </dgm:t>
    </dgm:pt>
    <dgm:pt modelId="{029B7633-6E5C-4E91-A1F8-B472D64429D7}" type="parTrans" cxnId="{69B7D581-FDE9-42E5-8022-6EBF53842F89}">
      <dgm:prSet/>
      <dgm:spPr/>
      <dgm:t>
        <a:bodyPr/>
        <a:lstStyle/>
        <a:p>
          <a:endParaRPr lang="en-US"/>
        </a:p>
      </dgm:t>
    </dgm:pt>
    <dgm:pt modelId="{84BFA396-A9C5-4B5B-A417-1DDEEEE9DD21}" type="sibTrans" cxnId="{69B7D581-FDE9-42E5-8022-6EBF53842F89}">
      <dgm:prSet/>
      <dgm:spPr/>
      <dgm:t>
        <a:bodyPr/>
        <a:lstStyle/>
        <a:p>
          <a:endParaRPr lang="en-US"/>
        </a:p>
      </dgm:t>
    </dgm:pt>
    <dgm:pt modelId="{D41DC8A5-A37F-48C1-9915-CE437AB3FB5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Security breaches → Pen testing, encryption</a:t>
          </a:r>
        </a:p>
      </dgm:t>
    </dgm:pt>
    <dgm:pt modelId="{364E5C58-4D67-4B9B-8092-09439D2A4F46}" type="parTrans" cxnId="{3A25821D-9432-4713-95F4-058E2E2AF5E7}">
      <dgm:prSet/>
      <dgm:spPr/>
      <dgm:t>
        <a:bodyPr/>
        <a:lstStyle/>
        <a:p>
          <a:endParaRPr lang="en-US"/>
        </a:p>
      </dgm:t>
    </dgm:pt>
    <dgm:pt modelId="{86B44A8F-F01E-4A68-98E9-1BED394C4683}" type="sibTrans" cxnId="{3A25821D-9432-4713-95F4-058E2E2AF5E7}">
      <dgm:prSet/>
      <dgm:spPr/>
      <dgm:t>
        <a:bodyPr/>
        <a:lstStyle/>
        <a:p>
          <a:endParaRPr lang="en-US"/>
        </a:p>
      </dgm:t>
    </dgm:pt>
    <dgm:pt modelId="{B046668F-6D43-44EC-B070-7AAB3A237E0A}" type="pres">
      <dgm:prSet presAssocID="{95E48FE9-7101-41BD-95AC-5BF9152BE136}" presName="root" presStyleCnt="0">
        <dgm:presLayoutVars>
          <dgm:dir/>
          <dgm:resizeHandles val="exact"/>
        </dgm:presLayoutVars>
      </dgm:prSet>
      <dgm:spPr/>
    </dgm:pt>
    <dgm:pt modelId="{E48F2B87-59D0-45F1-A2FB-F61FA84E81F3}" type="pres">
      <dgm:prSet presAssocID="{35C3D969-C9D0-4AAF-8726-37E31A5E191C}" presName="compNode" presStyleCnt="0"/>
      <dgm:spPr/>
    </dgm:pt>
    <dgm:pt modelId="{13A2D4AC-5D07-4E9B-A295-EBF037DA2C26}" type="pres">
      <dgm:prSet presAssocID="{35C3D969-C9D0-4AAF-8726-37E31A5E191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569806D-0B11-4EF7-9CED-E562A64E4C70}" type="pres">
      <dgm:prSet presAssocID="{35C3D969-C9D0-4AAF-8726-37E31A5E191C}" presName="spaceRect" presStyleCnt="0"/>
      <dgm:spPr/>
    </dgm:pt>
    <dgm:pt modelId="{9F3CE646-F276-4442-A973-F1F495B48F73}" type="pres">
      <dgm:prSet presAssocID="{35C3D969-C9D0-4AAF-8726-37E31A5E191C}" presName="textRect" presStyleLbl="revTx" presStyleIdx="0" presStyleCnt="5">
        <dgm:presLayoutVars>
          <dgm:chMax val="1"/>
          <dgm:chPref val="1"/>
        </dgm:presLayoutVars>
      </dgm:prSet>
      <dgm:spPr/>
    </dgm:pt>
    <dgm:pt modelId="{15B0575A-ABA3-4384-8784-15D3A0704E12}" type="pres">
      <dgm:prSet presAssocID="{10FCBB54-8AD4-4A0E-8E4A-B3AD8194786A}" presName="sibTrans" presStyleCnt="0"/>
      <dgm:spPr/>
    </dgm:pt>
    <dgm:pt modelId="{C2F88AC8-B020-4EDF-9E1B-8BFAF02054EC}" type="pres">
      <dgm:prSet presAssocID="{094C3F7B-380C-4FD9-B5DB-57DBEE09CBFF}" presName="compNode" presStyleCnt="0"/>
      <dgm:spPr/>
    </dgm:pt>
    <dgm:pt modelId="{707927B8-8369-42A3-A8E1-FD9CD1512132}" type="pres">
      <dgm:prSet presAssocID="{094C3F7B-380C-4FD9-B5DB-57DBEE09CBF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F496686-A1AF-4EF7-A0A0-546725B9FDDC}" type="pres">
      <dgm:prSet presAssocID="{094C3F7B-380C-4FD9-B5DB-57DBEE09CBFF}" presName="spaceRect" presStyleCnt="0"/>
      <dgm:spPr/>
    </dgm:pt>
    <dgm:pt modelId="{498A415D-4449-4B73-AF6C-74FE9900FEE7}" type="pres">
      <dgm:prSet presAssocID="{094C3F7B-380C-4FD9-B5DB-57DBEE09CBFF}" presName="textRect" presStyleLbl="revTx" presStyleIdx="1" presStyleCnt="5">
        <dgm:presLayoutVars>
          <dgm:chMax val="1"/>
          <dgm:chPref val="1"/>
        </dgm:presLayoutVars>
      </dgm:prSet>
      <dgm:spPr/>
    </dgm:pt>
    <dgm:pt modelId="{55F7F163-3F9C-41E7-A143-C997143B961C}" type="pres">
      <dgm:prSet presAssocID="{6A835C8C-C351-44BB-A898-C0ECB0ED0F55}" presName="sibTrans" presStyleCnt="0"/>
      <dgm:spPr/>
    </dgm:pt>
    <dgm:pt modelId="{84FE8C25-0364-4646-B463-8020AB758928}" type="pres">
      <dgm:prSet presAssocID="{CCFF1B81-D160-44FE-A543-E10DC3960EAB}" presName="compNode" presStyleCnt="0"/>
      <dgm:spPr/>
    </dgm:pt>
    <dgm:pt modelId="{29EF94BF-C65B-4AB1-B73B-A1FF6B791C96}" type="pres">
      <dgm:prSet presAssocID="{CCFF1B81-D160-44FE-A543-E10DC3960EA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EA296AD-FB3A-408A-900A-861369AEEBE0}" type="pres">
      <dgm:prSet presAssocID="{CCFF1B81-D160-44FE-A543-E10DC3960EAB}" presName="spaceRect" presStyleCnt="0"/>
      <dgm:spPr/>
    </dgm:pt>
    <dgm:pt modelId="{5FD45714-13D5-4E09-9EA6-1664C45137B5}" type="pres">
      <dgm:prSet presAssocID="{CCFF1B81-D160-44FE-A543-E10DC3960EAB}" presName="textRect" presStyleLbl="revTx" presStyleIdx="2" presStyleCnt="5">
        <dgm:presLayoutVars>
          <dgm:chMax val="1"/>
          <dgm:chPref val="1"/>
        </dgm:presLayoutVars>
      </dgm:prSet>
      <dgm:spPr/>
    </dgm:pt>
    <dgm:pt modelId="{25ABBC63-FC20-4B01-B9AC-63162C422717}" type="pres">
      <dgm:prSet presAssocID="{46648986-2639-47FD-A341-ABD85FA65B53}" presName="sibTrans" presStyleCnt="0"/>
      <dgm:spPr/>
    </dgm:pt>
    <dgm:pt modelId="{818D49DC-F169-4982-9E0F-AF8016C28DBB}" type="pres">
      <dgm:prSet presAssocID="{9C7E22F1-6D3F-4E28-96F6-108D36F3F1E5}" presName="compNode" presStyleCnt="0"/>
      <dgm:spPr/>
    </dgm:pt>
    <dgm:pt modelId="{C0CC1DB1-C981-4766-8840-01E0089BA54C}" type="pres">
      <dgm:prSet presAssocID="{9C7E22F1-6D3F-4E28-96F6-108D36F3F1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E8EA0E03-488B-4227-AC58-7EDA8E169D54}" type="pres">
      <dgm:prSet presAssocID="{9C7E22F1-6D3F-4E28-96F6-108D36F3F1E5}" presName="spaceRect" presStyleCnt="0"/>
      <dgm:spPr/>
    </dgm:pt>
    <dgm:pt modelId="{E3C2DFCB-8E77-4D28-A161-782BC2417BE1}" type="pres">
      <dgm:prSet presAssocID="{9C7E22F1-6D3F-4E28-96F6-108D36F3F1E5}" presName="textRect" presStyleLbl="revTx" presStyleIdx="3" presStyleCnt="5">
        <dgm:presLayoutVars>
          <dgm:chMax val="1"/>
          <dgm:chPref val="1"/>
        </dgm:presLayoutVars>
      </dgm:prSet>
      <dgm:spPr/>
    </dgm:pt>
    <dgm:pt modelId="{F24B3A7A-64CB-4C82-A2C2-B7B7E26F0ECA}" type="pres">
      <dgm:prSet presAssocID="{84BFA396-A9C5-4B5B-A417-1DDEEEE9DD21}" presName="sibTrans" presStyleCnt="0"/>
      <dgm:spPr/>
    </dgm:pt>
    <dgm:pt modelId="{ED9FD22E-8A71-40CE-BA95-B25CAB01C6AC}" type="pres">
      <dgm:prSet presAssocID="{D41DC8A5-A37F-48C1-9915-CE437AB3FB5C}" presName="compNode" presStyleCnt="0"/>
      <dgm:spPr/>
    </dgm:pt>
    <dgm:pt modelId="{DB37BD91-F721-4C9A-961C-81D7FD678FC6}" type="pres">
      <dgm:prSet presAssocID="{D41DC8A5-A37F-48C1-9915-CE437AB3FB5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882CBC9-912B-4D66-BD0C-7111A730C50F}" type="pres">
      <dgm:prSet presAssocID="{D41DC8A5-A37F-48C1-9915-CE437AB3FB5C}" presName="spaceRect" presStyleCnt="0"/>
      <dgm:spPr/>
    </dgm:pt>
    <dgm:pt modelId="{26FB205D-1080-4ED9-9953-B60C3DB791AF}" type="pres">
      <dgm:prSet presAssocID="{D41DC8A5-A37F-48C1-9915-CE437AB3FB5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F1B6313-68F2-462B-9E12-8D4511980A50}" srcId="{95E48FE9-7101-41BD-95AC-5BF9152BE136}" destId="{35C3D969-C9D0-4AAF-8726-37E31A5E191C}" srcOrd="0" destOrd="0" parTransId="{31433C11-4F01-4674-B2C7-4F2162177612}" sibTransId="{10FCBB54-8AD4-4A0E-8E4A-B3AD8194786A}"/>
    <dgm:cxn modelId="{3A25821D-9432-4713-95F4-058E2E2AF5E7}" srcId="{95E48FE9-7101-41BD-95AC-5BF9152BE136}" destId="{D41DC8A5-A37F-48C1-9915-CE437AB3FB5C}" srcOrd="4" destOrd="0" parTransId="{364E5C58-4D67-4B9B-8092-09439D2A4F46}" sibTransId="{86B44A8F-F01E-4A68-98E9-1BED394C4683}"/>
    <dgm:cxn modelId="{DDAED42E-F264-4245-9FB3-A774F2738F79}" srcId="{95E48FE9-7101-41BD-95AC-5BF9152BE136}" destId="{CCFF1B81-D160-44FE-A543-E10DC3960EAB}" srcOrd="2" destOrd="0" parTransId="{2B9BD8EC-1A83-4EFE-9524-95F076C789F3}" sibTransId="{46648986-2639-47FD-A341-ABD85FA65B53}"/>
    <dgm:cxn modelId="{4F12A065-8B08-41A6-AD59-91A57D2C7676}" type="presOf" srcId="{D41DC8A5-A37F-48C1-9915-CE437AB3FB5C}" destId="{26FB205D-1080-4ED9-9953-B60C3DB791AF}" srcOrd="0" destOrd="0" presId="urn:microsoft.com/office/officeart/2018/2/layout/IconLabelList"/>
    <dgm:cxn modelId="{346FD272-6798-474C-8FBC-A4FA7517F3B2}" type="presOf" srcId="{9C7E22F1-6D3F-4E28-96F6-108D36F3F1E5}" destId="{E3C2DFCB-8E77-4D28-A161-782BC2417BE1}" srcOrd="0" destOrd="0" presId="urn:microsoft.com/office/officeart/2018/2/layout/IconLabelList"/>
    <dgm:cxn modelId="{FF547E57-1F02-4D85-9FFA-F4E32602726E}" type="presOf" srcId="{35C3D969-C9D0-4AAF-8726-37E31A5E191C}" destId="{9F3CE646-F276-4442-A973-F1F495B48F73}" srcOrd="0" destOrd="0" presId="urn:microsoft.com/office/officeart/2018/2/layout/IconLabelList"/>
    <dgm:cxn modelId="{732FF559-2C0C-4BD5-9472-3681357DF6D5}" type="presOf" srcId="{CCFF1B81-D160-44FE-A543-E10DC3960EAB}" destId="{5FD45714-13D5-4E09-9EA6-1664C45137B5}" srcOrd="0" destOrd="0" presId="urn:microsoft.com/office/officeart/2018/2/layout/IconLabelList"/>
    <dgm:cxn modelId="{0B58D580-34E7-49E7-9F38-7C5B2B75BC61}" srcId="{95E48FE9-7101-41BD-95AC-5BF9152BE136}" destId="{094C3F7B-380C-4FD9-B5DB-57DBEE09CBFF}" srcOrd="1" destOrd="0" parTransId="{8D81ED48-2933-4481-9338-10DE378C5E4D}" sibTransId="{6A835C8C-C351-44BB-A898-C0ECB0ED0F55}"/>
    <dgm:cxn modelId="{69B7D581-FDE9-42E5-8022-6EBF53842F89}" srcId="{95E48FE9-7101-41BD-95AC-5BF9152BE136}" destId="{9C7E22F1-6D3F-4E28-96F6-108D36F3F1E5}" srcOrd="3" destOrd="0" parTransId="{029B7633-6E5C-4E91-A1F8-B472D64429D7}" sibTransId="{84BFA396-A9C5-4B5B-A417-1DDEEEE9DD21}"/>
    <dgm:cxn modelId="{7C15B084-1C05-44C0-918E-69747652D18D}" type="presOf" srcId="{95E48FE9-7101-41BD-95AC-5BF9152BE136}" destId="{B046668F-6D43-44EC-B070-7AAB3A237E0A}" srcOrd="0" destOrd="0" presId="urn:microsoft.com/office/officeart/2018/2/layout/IconLabelList"/>
    <dgm:cxn modelId="{69731AD3-88AA-4D64-9BC1-D16EB922FE2C}" type="presOf" srcId="{094C3F7B-380C-4FD9-B5DB-57DBEE09CBFF}" destId="{498A415D-4449-4B73-AF6C-74FE9900FEE7}" srcOrd="0" destOrd="0" presId="urn:microsoft.com/office/officeart/2018/2/layout/IconLabelList"/>
    <dgm:cxn modelId="{9B28A3DA-1376-40D1-9D4D-C4C88191FBAD}" type="presParOf" srcId="{B046668F-6D43-44EC-B070-7AAB3A237E0A}" destId="{E48F2B87-59D0-45F1-A2FB-F61FA84E81F3}" srcOrd="0" destOrd="0" presId="urn:microsoft.com/office/officeart/2018/2/layout/IconLabelList"/>
    <dgm:cxn modelId="{37E59D8F-2E59-4957-8DA5-E6D2617E5999}" type="presParOf" srcId="{E48F2B87-59D0-45F1-A2FB-F61FA84E81F3}" destId="{13A2D4AC-5D07-4E9B-A295-EBF037DA2C26}" srcOrd="0" destOrd="0" presId="urn:microsoft.com/office/officeart/2018/2/layout/IconLabelList"/>
    <dgm:cxn modelId="{DCD5BB38-07FC-4DC3-AFD1-B42DDC978948}" type="presParOf" srcId="{E48F2B87-59D0-45F1-A2FB-F61FA84E81F3}" destId="{B569806D-0B11-4EF7-9CED-E562A64E4C70}" srcOrd="1" destOrd="0" presId="urn:microsoft.com/office/officeart/2018/2/layout/IconLabelList"/>
    <dgm:cxn modelId="{8F8F510F-D42F-4691-855D-C7B22E4590E0}" type="presParOf" srcId="{E48F2B87-59D0-45F1-A2FB-F61FA84E81F3}" destId="{9F3CE646-F276-4442-A973-F1F495B48F73}" srcOrd="2" destOrd="0" presId="urn:microsoft.com/office/officeart/2018/2/layout/IconLabelList"/>
    <dgm:cxn modelId="{89FE982C-35A9-4C2B-97F9-F7B4C5BF68A7}" type="presParOf" srcId="{B046668F-6D43-44EC-B070-7AAB3A237E0A}" destId="{15B0575A-ABA3-4384-8784-15D3A0704E12}" srcOrd="1" destOrd="0" presId="urn:microsoft.com/office/officeart/2018/2/layout/IconLabelList"/>
    <dgm:cxn modelId="{1933FE71-8CDF-4A54-9FC2-D103D84E5949}" type="presParOf" srcId="{B046668F-6D43-44EC-B070-7AAB3A237E0A}" destId="{C2F88AC8-B020-4EDF-9E1B-8BFAF02054EC}" srcOrd="2" destOrd="0" presId="urn:microsoft.com/office/officeart/2018/2/layout/IconLabelList"/>
    <dgm:cxn modelId="{7F15BEF2-D22D-4F00-9514-C10EB66FA2E6}" type="presParOf" srcId="{C2F88AC8-B020-4EDF-9E1B-8BFAF02054EC}" destId="{707927B8-8369-42A3-A8E1-FD9CD1512132}" srcOrd="0" destOrd="0" presId="urn:microsoft.com/office/officeart/2018/2/layout/IconLabelList"/>
    <dgm:cxn modelId="{823B693B-08F1-4A0F-9BE2-ADA414793E5B}" type="presParOf" srcId="{C2F88AC8-B020-4EDF-9E1B-8BFAF02054EC}" destId="{FF496686-A1AF-4EF7-A0A0-546725B9FDDC}" srcOrd="1" destOrd="0" presId="urn:microsoft.com/office/officeart/2018/2/layout/IconLabelList"/>
    <dgm:cxn modelId="{B532DFAE-C8E8-4492-B0AB-C5165DF43856}" type="presParOf" srcId="{C2F88AC8-B020-4EDF-9E1B-8BFAF02054EC}" destId="{498A415D-4449-4B73-AF6C-74FE9900FEE7}" srcOrd="2" destOrd="0" presId="urn:microsoft.com/office/officeart/2018/2/layout/IconLabelList"/>
    <dgm:cxn modelId="{7A394429-A879-4902-986E-F6036151B154}" type="presParOf" srcId="{B046668F-6D43-44EC-B070-7AAB3A237E0A}" destId="{55F7F163-3F9C-41E7-A143-C997143B961C}" srcOrd="3" destOrd="0" presId="urn:microsoft.com/office/officeart/2018/2/layout/IconLabelList"/>
    <dgm:cxn modelId="{16D5EE42-FEF2-4069-AF51-77EEBAF1348A}" type="presParOf" srcId="{B046668F-6D43-44EC-B070-7AAB3A237E0A}" destId="{84FE8C25-0364-4646-B463-8020AB758928}" srcOrd="4" destOrd="0" presId="urn:microsoft.com/office/officeart/2018/2/layout/IconLabelList"/>
    <dgm:cxn modelId="{6E51B563-9A4F-4AAC-AF83-42842C6E15D5}" type="presParOf" srcId="{84FE8C25-0364-4646-B463-8020AB758928}" destId="{29EF94BF-C65B-4AB1-B73B-A1FF6B791C96}" srcOrd="0" destOrd="0" presId="urn:microsoft.com/office/officeart/2018/2/layout/IconLabelList"/>
    <dgm:cxn modelId="{792B02DB-0A96-4E55-AFD6-64F3D9FA2554}" type="presParOf" srcId="{84FE8C25-0364-4646-B463-8020AB758928}" destId="{6EA296AD-FB3A-408A-900A-861369AEEBE0}" srcOrd="1" destOrd="0" presId="urn:microsoft.com/office/officeart/2018/2/layout/IconLabelList"/>
    <dgm:cxn modelId="{D77B7A0E-19A7-4EF8-8648-B51CAE52F71C}" type="presParOf" srcId="{84FE8C25-0364-4646-B463-8020AB758928}" destId="{5FD45714-13D5-4E09-9EA6-1664C45137B5}" srcOrd="2" destOrd="0" presId="urn:microsoft.com/office/officeart/2018/2/layout/IconLabelList"/>
    <dgm:cxn modelId="{0ACE2FEE-515A-4E56-8516-FEB08F2FB54A}" type="presParOf" srcId="{B046668F-6D43-44EC-B070-7AAB3A237E0A}" destId="{25ABBC63-FC20-4B01-B9AC-63162C422717}" srcOrd="5" destOrd="0" presId="urn:microsoft.com/office/officeart/2018/2/layout/IconLabelList"/>
    <dgm:cxn modelId="{671AF76E-A5C5-4D36-8495-F4025EBCB796}" type="presParOf" srcId="{B046668F-6D43-44EC-B070-7AAB3A237E0A}" destId="{818D49DC-F169-4982-9E0F-AF8016C28DBB}" srcOrd="6" destOrd="0" presId="urn:microsoft.com/office/officeart/2018/2/layout/IconLabelList"/>
    <dgm:cxn modelId="{9EE64F31-56A0-4387-B2B7-49F84E5F4FD2}" type="presParOf" srcId="{818D49DC-F169-4982-9E0F-AF8016C28DBB}" destId="{C0CC1DB1-C981-4766-8840-01E0089BA54C}" srcOrd="0" destOrd="0" presId="urn:microsoft.com/office/officeart/2018/2/layout/IconLabelList"/>
    <dgm:cxn modelId="{6C827682-A347-4657-ADA6-0943B1F04154}" type="presParOf" srcId="{818D49DC-F169-4982-9E0F-AF8016C28DBB}" destId="{E8EA0E03-488B-4227-AC58-7EDA8E169D54}" srcOrd="1" destOrd="0" presId="urn:microsoft.com/office/officeart/2018/2/layout/IconLabelList"/>
    <dgm:cxn modelId="{CB07AE17-B4F1-4D87-80E4-F616002C655E}" type="presParOf" srcId="{818D49DC-F169-4982-9E0F-AF8016C28DBB}" destId="{E3C2DFCB-8E77-4D28-A161-782BC2417BE1}" srcOrd="2" destOrd="0" presId="urn:microsoft.com/office/officeart/2018/2/layout/IconLabelList"/>
    <dgm:cxn modelId="{4A3B50E5-E759-4338-86B3-EFA434C17D27}" type="presParOf" srcId="{B046668F-6D43-44EC-B070-7AAB3A237E0A}" destId="{F24B3A7A-64CB-4C82-A2C2-B7B7E26F0ECA}" srcOrd="7" destOrd="0" presId="urn:microsoft.com/office/officeart/2018/2/layout/IconLabelList"/>
    <dgm:cxn modelId="{D3A15292-78A8-4085-B9CF-097223AD07B7}" type="presParOf" srcId="{B046668F-6D43-44EC-B070-7AAB3A237E0A}" destId="{ED9FD22E-8A71-40CE-BA95-B25CAB01C6AC}" srcOrd="8" destOrd="0" presId="urn:microsoft.com/office/officeart/2018/2/layout/IconLabelList"/>
    <dgm:cxn modelId="{5DB6AE63-56DF-463A-BB75-2A6AE361A93A}" type="presParOf" srcId="{ED9FD22E-8A71-40CE-BA95-B25CAB01C6AC}" destId="{DB37BD91-F721-4C9A-961C-81D7FD678FC6}" srcOrd="0" destOrd="0" presId="urn:microsoft.com/office/officeart/2018/2/layout/IconLabelList"/>
    <dgm:cxn modelId="{4E89E95A-6E10-4DCA-8156-0F0F5AA56BC0}" type="presParOf" srcId="{ED9FD22E-8A71-40CE-BA95-B25CAB01C6AC}" destId="{C882CBC9-912B-4D66-BD0C-7111A730C50F}" srcOrd="1" destOrd="0" presId="urn:microsoft.com/office/officeart/2018/2/layout/IconLabelList"/>
    <dgm:cxn modelId="{A5C2FF50-0C16-48B5-AD8A-928C3E3F4A53}" type="presParOf" srcId="{ED9FD22E-8A71-40CE-BA95-B25CAB01C6AC}" destId="{26FB205D-1080-4ED9-9953-B60C3DB791A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053DE70-B02A-4966-9656-E8D9CB5BA137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D6A1C3-8A71-4733-951B-80E948B664C1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Automation: 80% fewer manual tasks</a:t>
          </a:r>
        </a:p>
      </dgm:t>
    </dgm:pt>
    <dgm:pt modelId="{AE980702-E7A4-4D5D-8A31-74A0B729D47F}" type="parTrans" cxnId="{8977163C-CE77-4F94-8C37-BBB8A896D753}">
      <dgm:prSet/>
      <dgm:spPr/>
      <dgm:t>
        <a:bodyPr/>
        <a:lstStyle/>
        <a:p>
          <a:endParaRPr lang="en-US"/>
        </a:p>
      </dgm:t>
    </dgm:pt>
    <dgm:pt modelId="{858A5EAB-E67A-4AC1-A286-34E755ED6427}" type="sibTrans" cxnId="{8977163C-CE77-4F94-8C37-BBB8A896D753}">
      <dgm:prSet/>
      <dgm:spPr/>
      <dgm:t>
        <a:bodyPr/>
        <a:lstStyle/>
        <a:p>
          <a:endParaRPr lang="en-US"/>
        </a:p>
      </dgm:t>
    </dgm:pt>
    <dgm:pt modelId="{EFC6ECED-40A2-4B0C-BAD3-AB28F0EF169A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Scalability: Growth to 10+ countries</a:t>
          </a:r>
        </a:p>
      </dgm:t>
    </dgm:pt>
    <dgm:pt modelId="{63177F2D-7F8A-4149-AC8E-2AB4D5A32526}" type="parTrans" cxnId="{D6201FA6-E4EB-4572-B792-52275143AAAB}">
      <dgm:prSet/>
      <dgm:spPr/>
      <dgm:t>
        <a:bodyPr/>
        <a:lstStyle/>
        <a:p>
          <a:endParaRPr lang="en-US"/>
        </a:p>
      </dgm:t>
    </dgm:pt>
    <dgm:pt modelId="{D1CF0030-8E11-43CE-A32D-03B76F6F0D27}" type="sibTrans" cxnId="{D6201FA6-E4EB-4572-B792-52275143AAAB}">
      <dgm:prSet/>
      <dgm:spPr/>
      <dgm:t>
        <a:bodyPr/>
        <a:lstStyle/>
        <a:p>
          <a:endParaRPr lang="en-US"/>
        </a:p>
      </dgm:t>
    </dgm:pt>
    <dgm:pt modelId="{830BBB11-0229-4C17-BD47-CB462170C2B6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Security: Redundant, encrypted network</a:t>
          </a:r>
        </a:p>
      </dgm:t>
    </dgm:pt>
    <dgm:pt modelId="{ED52608A-4EA9-4EF7-809F-24AD29F654E9}" type="parTrans" cxnId="{025007B5-1397-4CCA-9157-6A7F63A9BFEC}">
      <dgm:prSet/>
      <dgm:spPr/>
      <dgm:t>
        <a:bodyPr/>
        <a:lstStyle/>
        <a:p>
          <a:endParaRPr lang="en-US"/>
        </a:p>
      </dgm:t>
    </dgm:pt>
    <dgm:pt modelId="{CB5567E2-3E54-4E66-916B-6E62522178F0}" type="sibTrans" cxnId="{025007B5-1397-4CCA-9157-6A7F63A9BFEC}">
      <dgm:prSet/>
      <dgm:spPr/>
      <dgm:t>
        <a:bodyPr/>
        <a:lstStyle/>
        <a:p>
          <a:endParaRPr lang="en-US"/>
        </a:p>
      </dgm:t>
    </dgm:pt>
    <dgm:pt modelId="{A9065C9E-7BC0-4BE2-A076-B9E97AC8198A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Cost savings: 70% less reimaging costs</a:t>
          </a:r>
        </a:p>
      </dgm:t>
    </dgm:pt>
    <dgm:pt modelId="{15777619-F314-4845-AC7A-A6AB15171B12}" type="parTrans" cxnId="{FA6EAD36-BF9A-42A5-9D23-C7CBF2E00D77}">
      <dgm:prSet/>
      <dgm:spPr/>
      <dgm:t>
        <a:bodyPr/>
        <a:lstStyle/>
        <a:p>
          <a:endParaRPr lang="en-US"/>
        </a:p>
      </dgm:t>
    </dgm:pt>
    <dgm:pt modelId="{AA005130-172E-4EFF-BCFA-FAF0E54B4A19}" type="sibTrans" cxnId="{FA6EAD36-BF9A-42A5-9D23-C7CBF2E00D77}">
      <dgm:prSet/>
      <dgm:spPr/>
      <dgm:t>
        <a:bodyPr/>
        <a:lstStyle/>
        <a:p>
          <a:endParaRPr lang="en-US"/>
        </a:p>
      </dgm:t>
    </dgm:pt>
    <dgm:pt modelId="{CDF04505-9585-4F6E-82B1-49F42D8F357A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Global reach: Seamless connectivity across centers</a:t>
          </a:r>
        </a:p>
      </dgm:t>
    </dgm:pt>
    <dgm:pt modelId="{E082B79A-D22E-4D1A-861D-D1BF0CFEEFFB}" type="parTrans" cxnId="{7CBF486B-94BD-4342-BC52-F8803381D68A}">
      <dgm:prSet/>
      <dgm:spPr/>
      <dgm:t>
        <a:bodyPr/>
        <a:lstStyle/>
        <a:p>
          <a:endParaRPr lang="en-US"/>
        </a:p>
      </dgm:t>
    </dgm:pt>
    <dgm:pt modelId="{7C16F2E3-FD25-4A40-9196-C94CBC15FF9D}" type="sibTrans" cxnId="{7CBF486B-94BD-4342-BC52-F8803381D68A}">
      <dgm:prSet/>
      <dgm:spPr/>
      <dgm:t>
        <a:bodyPr/>
        <a:lstStyle/>
        <a:p>
          <a:endParaRPr lang="en-US"/>
        </a:p>
      </dgm:t>
    </dgm:pt>
    <dgm:pt modelId="{CF25AECB-975D-439F-8105-E6EE1F33E642}" type="pres">
      <dgm:prSet presAssocID="{4053DE70-B02A-4966-9656-E8D9CB5BA137}" presName="diagram" presStyleCnt="0">
        <dgm:presLayoutVars>
          <dgm:dir/>
          <dgm:resizeHandles val="exact"/>
        </dgm:presLayoutVars>
      </dgm:prSet>
      <dgm:spPr/>
    </dgm:pt>
    <dgm:pt modelId="{B551C7C4-F161-419A-B39C-A862E29DA7F3}" type="pres">
      <dgm:prSet presAssocID="{FAD6A1C3-8A71-4733-951B-80E948B664C1}" presName="node" presStyleLbl="node1" presStyleIdx="0" presStyleCnt="5">
        <dgm:presLayoutVars>
          <dgm:bulletEnabled val="1"/>
        </dgm:presLayoutVars>
      </dgm:prSet>
      <dgm:spPr/>
    </dgm:pt>
    <dgm:pt modelId="{ECEA775C-97D0-48D0-B29F-15962C912893}" type="pres">
      <dgm:prSet presAssocID="{858A5EAB-E67A-4AC1-A286-34E755ED6427}" presName="sibTrans" presStyleCnt="0"/>
      <dgm:spPr/>
    </dgm:pt>
    <dgm:pt modelId="{3E36DD23-4543-4E31-AB3D-2158FB124300}" type="pres">
      <dgm:prSet presAssocID="{EFC6ECED-40A2-4B0C-BAD3-AB28F0EF169A}" presName="node" presStyleLbl="node1" presStyleIdx="1" presStyleCnt="5">
        <dgm:presLayoutVars>
          <dgm:bulletEnabled val="1"/>
        </dgm:presLayoutVars>
      </dgm:prSet>
      <dgm:spPr/>
    </dgm:pt>
    <dgm:pt modelId="{B6918C0E-1225-4214-B547-5DEAF135CE4E}" type="pres">
      <dgm:prSet presAssocID="{D1CF0030-8E11-43CE-A32D-03B76F6F0D27}" presName="sibTrans" presStyleCnt="0"/>
      <dgm:spPr/>
    </dgm:pt>
    <dgm:pt modelId="{3AE63B9E-1F5D-44EE-914A-0F3AF18EACFC}" type="pres">
      <dgm:prSet presAssocID="{830BBB11-0229-4C17-BD47-CB462170C2B6}" presName="node" presStyleLbl="node1" presStyleIdx="2" presStyleCnt="5">
        <dgm:presLayoutVars>
          <dgm:bulletEnabled val="1"/>
        </dgm:presLayoutVars>
      </dgm:prSet>
      <dgm:spPr/>
    </dgm:pt>
    <dgm:pt modelId="{63E321C0-BA39-4134-989D-E981EE057040}" type="pres">
      <dgm:prSet presAssocID="{CB5567E2-3E54-4E66-916B-6E62522178F0}" presName="sibTrans" presStyleCnt="0"/>
      <dgm:spPr/>
    </dgm:pt>
    <dgm:pt modelId="{3FEAEDDE-E154-4EFD-8441-2B1DBB7BBF2B}" type="pres">
      <dgm:prSet presAssocID="{A9065C9E-7BC0-4BE2-A076-B9E97AC8198A}" presName="node" presStyleLbl="node1" presStyleIdx="3" presStyleCnt="5">
        <dgm:presLayoutVars>
          <dgm:bulletEnabled val="1"/>
        </dgm:presLayoutVars>
      </dgm:prSet>
      <dgm:spPr/>
    </dgm:pt>
    <dgm:pt modelId="{B623CB08-4CD5-4AD5-93D7-2B6B377A3920}" type="pres">
      <dgm:prSet presAssocID="{AA005130-172E-4EFF-BCFA-FAF0E54B4A19}" presName="sibTrans" presStyleCnt="0"/>
      <dgm:spPr/>
    </dgm:pt>
    <dgm:pt modelId="{42650409-5C17-4CD7-9C69-F38ED3787AF3}" type="pres">
      <dgm:prSet presAssocID="{CDF04505-9585-4F6E-82B1-49F42D8F357A}" presName="node" presStyleLbl="node1" presStyleIdx="4" presStyleCnt="5">
        <dgm:presLayoutVars>
          <dgm:bulletEnabled val="1"/>
        </dgm:presLayoutVars>
      </dgm:prSet>
      <dgm:spPr/>
    </dgm:pt>
  </dgm:ptLst>
  <dgm:cxnLst>
    <dgm:cxn modelId="{2FFA951A-D14B-47CC-93B1-7AD85CDEA0E0}" type="presOf" srcId="{EFC6ECED-40A2-4B0C-BAD3-AB28F0EF169A}" destId="{3E36DD23-4543-4E31-AB3D-2158FB124300}" srcOrd="0" destOrd="0" presId="urn:microsoft.com/office/officeart/2005/8/layout/default"/>
    <dgm:cxn modelId="{D60D1820-1298-4BD9-977D-207EE78A1935}" type="presOf" srcId="{FAD6A1C3-8A71-4733-951B-80E948B664C1}" destId="{B551C7C4-F161-419A-B39C-A862E29DA7F3}" srcOrd="0" destOrd="0" presId="urn:microsoft.com/office/officeart/2005/8/layout/default"/>
    <dgm:cxn modelId="{FA6EAD36-BF9A-42A5-9D23-C7CBF2E00D77}" srcId="{4053DE70-B02A-4966-9656-E8D9CB5BA137}" destId="{A9065C9E-7BC0-4BE2-A076-B9E97AC8198A}" srcOrd="3" destOrd="0" parTransId="{15777619-F314-4845-AC7A-A6AB15171B12}" sibTransId="{AA005130-172E-4EFF-BCFA-FAF0E54B4A19}"/>
    <dgm:cxn modelId="{8977163C-CE77-4F94-8C37-BBB8A896D753}" srcId="{4053DE70-B02A-4966-9656-E8D9CB5BA137}" destId="{FAD6A1C3-8A71-4733-951B-80E948B664C1}" srcOrd="0" destOrd="0" parTransId="{AE980702-E7A4-4D5D-8A31-74A0B729D47F}" sibTransId="{858A5EAB-E67A-4AC1-A286-34E755ED6427}"/>
    <dgm:cxn modelId="{68477042-765D-42AD-9826-7A8F797F474F}" type="presOf" srcId="{A9065C9E-7BC0-4BE2-A076-B9E97AC8198A}" destId="{3FEAEDDE-E154-4EFD-8441-2B1DBB7BBF2B}" srcOrd="0" destOrd="0" presId="urn:microsoft.com/office/officeart/2005/8/layout/default"/>
    <dgm:cxn modelId="{7CBF486B-94BD-4342-BC52-F8803381D68A}" srcId="{4053DE70-B02A-4966-9656-E8D9CB5BA137}" destId="{CDF04505-9585-4F6E-82B1-49F42D8F357A}" srcOrd="4" destOrd="0" parTransId="{E082B79A-D22E-4D1A-861D-D1BF0CFEEFFB}" sibTransId="{7C16F2E3-FD25-4A40-9196-C94CBC15FF9D}"/>
    <dgm:cxn modelId="{13C1674F-B705-47BF-AFB3-C0579E223900}" type="presOf" srcId="{4053DE70-B02A-4966-9656-E8D9CB5BA137}" destId="{CF25AECB-975D-439F-8105-E6EE1F33E642}" srcOrd="0" destOrd="0" presId="urn:microsoft.com/office/officeart/2005/8/layout/default"/>
    <dgm:cxn modelId="{53CDC14F-A2D8-435E-9A5A-DB21AE296D8A}" type="presOf" srcId="{CDF04505-9585-4F6E-82B1-49F42D8F357A}" destId="{42650409-5C17-4CD7-9C69-F38ED3787AF3}" srcOrd="0" destOrd="0" presId="urn:microsoft.com/office/officeart/2005/8/layout/default"/>
    <dgm:cxn modelId="{D6201FA6-E4EB-4572-B792-52275143AAAB}" srcId="{4053DE70-B02A-4966-9656-E8D9CB5BA137}" destId="{EFC6ECED-40A2-4B0C-BAD3-AB28F0EF169A}" srcOrd="1" destOrd="0" parTransId="{63177F2D-7F8A-4149-AC8E-2AB4D5A32526}" sibTransId="{D1CF0030-8E11-43CE-A32D-03B76F6F0D27}"/>
    <dgm:cxn modelId="{025007B5-1397-4CCA-9157-6A7F63A9BFEC}" srcId="{4053DE70-B02A-4966-9656-E8D9CB5BA137}" destId="{830BBB11-0229-4C17-BD47-CB462170C2B6}" srcOrd="2" destOrd="0" parTransId="{ED52608A-4EA9-4EF7-809F-24AD29F654E9}" sibTransId="{CB5567E2-3E54-4E66-916B-6E62522178F0}"/>
    <dgm:cxn modelId="{F21F67C2-3A8D-48A0-B075-DA97A5700CE4}" type="presOf" srcId="{830BBB11-0229-4C17-BD47-CB462170C2B6}" destId="{3AE63B9E-1F5D-44EE-914A-0F3AF18EACFC}" srcOrd="0" destOrd="0" presId="urn:microsoft.com/office/officeart/2005/8/layout/default"/>
    <dgm:cxn modelId="{86887CBF-517F-4D65-94E1-697DD80163B8}" type="presParOf" srcId="{CF25AECB-975D-439F-8105-E6EE1F33E642}" destId="{B551C7C4-F161-419A-B39C-A862E29DA7F3}" srcOrd="0" destOrd="0" presId="urn:microsoft.com/office/officeart/2005/8/layout/default"/>
    <dgm:cxn modelId="{C6972AB0-603B-414C-AC71-9F95EF701CE8}" type="presParOf" srcId="{CF25AECB-975D-439F-8105-E6EE1F33E642}" destId="{ECEA775C-97D0-48D0-B29F-15962C912893}" srcOrd="1" destOrd="0" presId="urn:microsoft.com/office/officeart/2005/8/layout/default"/>
    <dgm:cxn modelId="{C501874A-3DF1-4451-A08D-3DB47783DDCC}" type="presParOf" srcId="{CF25AECB-975D-439F-8105-E6EE1F33E642}" destId="{3E36DD23-4543-4E31-AB3D-2158FB124300}" srcOrd="2" destOrd="0" presId="urn:microsoft.com/office/officeart/2005/8/layout/default"/>
    <dgm:cxn modelId="{CC02A03E-0B91-4C4E-9576-A577674447D3}" type="presParOf" srcId="{CF25AECB-975D-439F-8105-E6EE1F33E642}" destId="{B6918C0E-1225-4214-B547-5DEAF135CE4E}" srcOrd="3" destOrd="0" presId="urn:microsoft.com/office/officeart/2005/8/layout/default"/>
    <dgm:cxn modelId="{AE9A9E0F-0C4E-466A-AC27-6A111E2E83B0}" type="presParOf" srcId="{CF25AECB-975D-439F-8105-E6EE1F33E642}" destId="{3AE63B9E-1F5D-44EE-914A-0F3AF18EACFC}" srcOrd="4" destOrd="0" presId="urn:microsoft.com/office/officeart/2005/8/layout/default"/>
    <dgm:cxn modelId="{178CA065-BC93-4580-B135-61B87A6068ED}" type="presParOf" srcId="{CF25AECB-975D-439F-8105-E6EE1F33E642}" destId="{63E321C0-BA39-4134-989D-E981EE057040}" srcOrd="5" destOrd="0" presId="urn:microsoft.com/office/officeart/2005/8/layout/default"/>
    <dgm:cxn modelId="{B95991B5-6365-431A-99CD-F28BA990EB47}" type="presParOf" srcId="{CF25AECB-975D-439F-8105-E6EE1F33E642}" destId="{3FEAEDDE-E154-4EFD-8441-2B1DBB7BBF2B}" srcOrd="6" destOrd="0" presId="urn:microsoft.com/office/officeart/2005/8/layout/default"/>
    <dgm:cxn modelId="{D43A5D48-A728-4508-A9B5-1ABCB3C5E2F5}" type="presParOf" srcId="{CF25AECB-975D-439F-8105-E6EE1F33E642}" destId="{B623CB08-4CD5-4AD5-93D7-2B6B377A3920}" srcOrd="7" destOrd="0" presId="urn:microsoft.com/office/officeart/2005/8/layout/default"/>
    <dgm:cxn modelId="{F5CB6364-A8DD-466C-8E36-922A2982E949}" type="presParOf" srcId="{CF25AECB-975D-439F-8105-E6EE1F33E642}" destId="{42650409-5C17-4CD7-9C69-F38ED3787AF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47204D4-40CA-493F-B9FF-19BC23711EE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B953B8-79E5-4C8F-8E11-4FBAA3C13D57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Approve migration roadmap</a:t>
          </a:r>
        </a:p>
      </dgm:t>
    </dgm:pt>
    <dgm:pt modelId="{7FB48914-95B1-4707-B5BD-42D8D0C2333E}" type="parTrans" cxnId="{94CE55D1-E2FF-4B9C-9B26-16597A6CC6DE}">
      <dgm:prSet/>
      <dgm:spPr/>
      <dgm:t>
        <a:bodyPr/>
        <a:lstStyle/>
        <a:p>
          <a:endParaRPr lang="en-US"/>
        </a:p>
      </dgm:t>
    </dgm:pt>
    <dgm:pt modelId="{036C049E-BA63-4F23-86E5-BB5FB388DF00}" type="sibTrans" cxnId="{94CE55D1-E2FF-4B9C-9B26-16597A6CC6DE}">
      <dgm:prSet/>
      <dgm:spPr/>
      <dgm:t>
        <a:bodyPr/>
        <a:lstStyle/>
        <a:p>
          <a:endParaRPr lang="en-US"/>
        </a:p>
      </dgm:t>
    </dgm:pt>
    <dgm:pt modelId="{4472872D-2EF6-4D5D-AC11-F17971BA3D48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Schedule kickoff workshop</a:t>
          </a:r>
        </a:p>
      </dgm:t>
    </dgm:pt>
    <dgm:pt modelId="{4A35BAAE-1878-4178-BF2B-B20515F62ABB}" type="parTrans" cxnId="{CF036C79-2C9C-41A9-BC3F-DAFD966521A4}">
      <dgm:prSet/>
      <dgm:spPr/>
      <dgm:t>
        <a:bodyPr/>
        <a:lstStyle/>
        <a:p>
          <a:endParaRPr lang="en-US"/>
        </a:p>
      </dgm:t>
    </dgm:pt>
    <dgm:pt modelId="{59E50A34-4013-4CEC-A52F-61989D4EF81F}" type="sibTrans" cxnId="{CF036C79-2C9C-41A9-BC3F-DAFD966521A4}">
      <dgm:prSet/>
      <dgm:spPr/>
      <dgm:t>
        <a:bodyPr/>
        <a:lstStyle/>
        <a:p>
          <a:endParaRPr lang="en-US"/>
        </a:p>
      </dgm:t>
    </dgm:pt>
    <dgm:pt modelId="{250C0CDF-641B-4EA0-81C7-70D5D4CB8D3C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Launch AWS pilot in São Paulo HQ</a:t>
          </a:r>
        </a:p>
      </dgm:t>
    </dgm:pt>
    <dgm:pt modelId="{E053E1A4-DD89-4EC5-AF50-210A58BB5A07}" type="parTrans" cxnId="{4AE816CF-588E-48D9-9055-5976B64D3CC9}">
      <dgm:prSet/>
      <dgm:spPr/>
      <dgm:t>
        <a:bodyPr/>
        <a:lstStyle/>
        <a:p>
          <a:endParaRPr lang="en-US"/>
        </a:p>
      </dgm:t>
    </dgm:pt>
    <dgm:pt modelId="{3F141A5C-EC08-4305-8056-90D7C70EA7E7}" type="sibTrans" cxnId="{4AE816CF-588E-48D9-9055-5976B64D3CC9}">
      <dgm:prSet/>
      <dgm:spPr/>
      <dgm:t>
        <a:bodyPr/>
        <a:lstStyle/>
        <a:p>
          <a:endParaRPr lang="en-US"/>
        </a:p>
      </dgm:t>
    </dgm:pt>
    <dgm:pt modelId="{C6223224-FCEB-4729-A958-097308011E53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Establish governance &amp; reporting</a:t>
          </a:r>
        </a:p>
      </dgm:t>
    </dgm:pt>
    <dgm:pt modelId="{84E90726-A94B-41CB-B999-9C34F04D41E5}" type="parTrans" cxnId="{739066E2-4BB0-4A4E-9E74-73B36D3EE24C}">
      <dgm:prSet/>
      <dgm:spPr/>
      <dgm:t>
        <a:bodyPr/>
        <a:lstStyle/>
        <a:p>
          <a:endParaRPr lang="en-US"/>
        </a:p>
      </dgm:t>
    </dgm:pt>
    <dgm:pt modelId="{F74B5A44-1BD9-4B26-AF3B-8F1DA9554EE4}" type="sibTrans" cxnId="{739066E2-4BB0-4A4E-9E74-73B36D3EE24C}">
      <dgm:prSet/>
      <dgm:spPr/>
      <dgm:t>
        <a:bodyPr/>
        <a:lstStyle/>
        <a:p>
          <a:endParaRPr lang="en-US"/>
        </a:p>
      </dgm:t>
    </dgm:pt>
    <dgm:pt modelId="{DA512920-4E3D-45B2-945B-389ABDA925A5}" type="pres">
      <dgm:prSet presAssocID="{747204D4-40CA-493F-B9FF-19BC23711EED}" presName="root" presStyleCnt="0">
        <dgm:presLayoutVars>
          <dgm:dir/>
          <dgm:resizeHandles val="exact"/>
        </dgm:presLayoutVars>
      </dgm:prSet>
      <dgm:spPr/>
    </dgm:pt>
    <dgm:pt modelId="{51A9F229-FBB4-46E7-8809-57C0A58F17AF}" type="pres">
      <dgm:prSet presAssocID="{7BB953B8-79E5-4C8F-8E11-4FBAA3C13D57}" presName="compNode" presStyleCnt="0"/>
      <dgm:spPr/>
    </dgm:pt>
    <dgm:pt modelId="{2A6C487D-18C0-4506-82CA-3671721B4541}" type="pres">
      <dgm:prSet presAssocID="{7BB953B8-79E5-4C8F-8E11-4FBAA3C13D57}" presName="iconBgRect" presStyleLbl="bgShp" presStyleIdx="0" presStyleCnt="4"/>
      <dgm:spPr/>
    </dgm:pt>
    <dgm:pt modelId="{13D3F27C-7D82-4926-B2D1-474486B917C8}" type="pres">
      <dgm:prSet presAssocID="{7BB953B8-79E5-4C8F-8E11-4FBAA3C13D5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8E7BFD9-E10C-4AAB-AE29-AE0D39109CF1}" type="pres">
      <dgm:prSet presAssocID="{7BB953B8-79E5-4C8F-8E11-4FBAA3C13D57}" presName="spaceRect" presStyleCnt="0"/>
      <dgm:spPr/>
    </dgm:pt>
    <dgm:pt modelId="{E6C19193-10C4-45E2-9F50-4A5356C9C4EE}" type="pres">
      <dgm:prSet presAssocID="{7BB953B8-79E5-4C8F-8E11-4FBAA3C13D57}" presName="textRect" presStyleLbl="revTx" presStyleIdx="0" presStyleCnt="4">
        <dgm:presLayoutVars>
          <dgm:chMax val="1"/>
          <dgm:chPref val="1"/>
        </dgm:presLayoutVars>
      </dgm:prSet>
      <dgm:spPr/>
    </dgm:pt>
    <dgm:pt modelId="{8719D9E8-60D8-466C-B57D-4DE211DC99D9}" type="pres">
      <dgm:prSet presAssocID="{036C049E-BA63-4F23-86E5-BB5FB388DF00}" presName="sibTrans" presStyleCnt="0"/>
      <dgm:spPr/>
    </dgm:pt>
    <dgm:pt modelId="{02751AAD-8C17-487E-925F-3482BCFA0950}" type="pres">
      <dgm:prSet presAssocID="{4472872D-2EF6-4D5D-AC11-F17971BA3D48}" presName="compNode" presStyleCnt="0"/>
      <dgm:spPr/>
    </dgm:pt>
    <dgm:pt modelId="{A97C160C-4D18-4A86-9DC8-6DD1FB03F508}" type="pres">
      <dgm:prSet presAssocID="{4472872D-2EF6-4D5D-AC11-F17971BA3D48}" presName="iconBgRect" presStyleLbl="bgShp" presStyleIdx="1" presStyleCnt="4"/>
      <dgm:spPr/>
    </dgm:pt>
    <dgm:pt modelId="{03A5323D-BD25-4DBA-9D1F-6186C403A2AA}" type="pres">
      <dgm:prSet presAssocID="{4472872D-2EF6-4D5D-AC11-F17971BA3D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380DAB8C-BAD2-43A3-91E8-6824649FAB59}" type="pres">
      <dgm:prSet presAssocID="{4472872D-2EF6-4D5D-AC11-F17971BA3D48}" presName="spaceRect" presStyleCnt="0"/>
      <dgm:spPr/>
    </dgm:pt>
    <dgm:pt modelId="{3BF8E978-B9FD-4485-8EF0-E0C2719EE2F3}" type="pres">
      <dgm:prSet presAssocID="{4472872D-2EF6-4D5D-AC11-F17971BA3D48}" presName="textRect" presStyleLbl="revTx" presStyleIdx="1" presStyleCnt="4">
        <dgm:presLayoutVars>
          <dgm:chMax val="1"/>
          <dgm:chPref val="1"/>
        </dgm:presLayoutVars>
      </dgm:prSet>
      <dgm:spPr/>
    </dgm:pt>
    <dgm:pt modelId="{251EB206-D187-4FA7-9823-773CECF2E982}" type="pres">
      <dgm:prSet presAssocID="{59E50A34-4013-4CEC-A52F-61989D4EF81F}" presName="sibTrans" presStyleCnt="0"/>
      <dgm:spPr/>
    </dgm:pt>
    <dgm:pt modelId="{958EB229-8865-46B2-BBFF-5559CC6EB985}" type="pres">
      <dgm:prSet presAssocID="{250C0CDF-641B-4EA0-81C7-70D5D4CB8D3C}" presName="compNode" presStyleCnt="0"/>
      <dgm:spPr/>
    </dgm:pt>
    <dgm:pt modelId="{8231E105-B32B-40D5-9D26-5AC82F455ACD}" type="pres">
      <dgm:prSet presAssocID="{250C0CDF-641B-4EA0-81C7-70D5D4CB8D3C}" presName="iconBgRect" presStyleLbl="bgShp" presStyleIdx="2" presStyleCnt="4"/>
      <dgm:spPr/>
    </dgm:pt>
    <dgm:pt modelId="{0DC68B69-2E12-4583-8860-CB4EC4BD2EE5}" type="pres">
      <dgm:prSet presAssocID="{250C0CDF-641B-4EA0-81C7-70D5D4CB8D3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3F426BA-B77B-4E69-8608-8E70FFD69851}" type="pres">
      <dgm:prSet presAssocID="{250C0CDF-641B-4EA0-81C7-70D5D4CB8D3C}" presName="spaceRect" presStyleCnt="0"/>
      <dgm:spPr/>
    </dgm:pt>
    <dgm:pt modelId="{D0EC5CD3-187F-481A-B724-247C6730EBAB}" type="pres">
      <dgm:prSet presAssocID="{250C0CDF-641B-4EA0-81C7-70D5D4CB8D3C}" presName="textRect" presStyleLbl="revTx" presStyleIdx="2" presStyleCnt="4">
        <dgm:presLayoutVars>
          <dgm:chMax val="1"/>
          <dgm:chPref val="1"/>
        </dgm:presLayoutVars>
      </dgm:prSet>
      <dgm:spPr/>
    </dgm:pt>
    <dgm:pt modelId="{243B5FEE-064A-4712-9311-98B2B62482F8}" type="pres">
      <dgm:prSet presAssocID="{3F141A5C-EC08-4305-8056-90D7C70EA7E7}" presName="sibTrans" presStyleCnt="0"/>
      <dgm:spPr/>
    </dgm:pt>
    <dgm:pt modelId="{6F647A36-866C-4FCA-BAF2-68FD5C872374}" type="pres">
      <dgm:prSet presAssocID="{C6223224-FCEB-4729-A958-097308011E53}" presName="compNode" presStyleCnt="0"/>
      <dgm:spPr/>
    </dgm:pt>
    <dgm:pt modelId="{EB26BCCD-B87C-47A1-B68F-CBDABDDC97F1}" type="pres">
      <dgm:prSet presAssocID="{C6223224-FCEB-4729-A958-097308011E53}" presName="iconBgRect" presStyleLbl="bgShp" presStyleIdx="3" presStyleCnt="4"/>
      <dgm:spPr/>
    </dgm:pt>
    <dgm:pt modelId="{22A2DFD0-E90B-49D7-989B-66F926AAF3A7}" type="pres">
      <dgm:prSet presAssocID="{C6223224-FCEB-4729-A958-097308011E5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AD9BE010-5182-4E08-B0F5-595FC02D7B2E}" type="pres">
      <dgm:prSet presAssocID="{C6223224-FCEB-4729-A958-097308011E53}" presName="spaceRect" presStyleCnt="0"/>
      <dgm:spPr/>
    </dgm:pt>
    <dgm:pt modelId="{830A023E-218A-46ED-8136-41737093B237}" type="pres">
      <dgm:prSet presAssocID="{C6223224-FCEB-4729-A958-097308011E5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8067A1D-51DF-400D-8B72-C1593F6E995B}" type="presOf" srcId="{C6223224-FCEB-4729-A958-097308011E53}" destId="{830A023E-218A-46ED-8136-41737093B237}" srcOrd="0" destOrd="0" presId="urn:microsoft.com/office/officeart/2018/5/layout/IconCircleLabelList"/>
    <dgm:cxn modelId="{B1714D43-4218-4BE6-9E79-79C442B2AF69}" type="presOf" srcId="{250C0CDF-641B-4EA0-81C7-70D5D4CB8D3C}" destId="{D0EC5CD3-187F-481A-B724-247C6730EBAB}" srcOrd="0" destOrd="0" presId="urn:microsoft.com/office/officeart/2018/5/layout/IconCircleLabelList"/>
    <dgm:cxn modelId="{35F06C74-56DB-45D8-82EB-9D4DDE1AC68D}" type="presOf" srcId="{4472872D-2EF6-4D5D-AC11-F17971BA3D48}" destId="{3BF8E978-B9FD-4485-8EF0-E0C2719EE2F3}" srcOrd="0" destOrd="0" presId="urn:microsoft.com/office/officeart/2018/5/layout/IconCircleLabelList"/>
    <dgm:cxn modelId="{CF036C79-2C9C-41A9-BC3F-DAFD966521A4}" srcId="{747204D4-40CA-493F-B9FF-19BC23711EED}" destId="{4472872D-2EF6-4D5D-AC11-F17971BA3D48}" srcOrd="1" destOrd="0" parTransId="{4A35BAAE-1878-4178-BF2B-B20515F62ABB}" sibTransId="{59E50A34-4013-4CEC-A52F-61989D4EF81F}"/>
    <dgm:cxn modelId="{B8B6688B-6EA0-4853-8603-3C8DFF3C963E}" type="presOf" srcId="{7BB953B8-79E5-4C8F-8E11-4FBAA3C13D57}" destId="{E6C19193-10C4-45E2-9F50-4A5356C9C4EE}" srcOrd="0" destOrd="0" presId="urn:microsoft.com/office/officeart/2018/5/layout/IconCircleLabelList"/>
    <dgm:cxn modelId="{AAF647A3-D7E7-458F-8C31-076FA3BD810B}" type="presOf" srcId="{747204D4-40CA-493F-B9FF-19BC23711EED}" destId="{DA512920-4E3D-45B2-945B-389ABDA925A5}" srcOrd="0" destOrd="0" presId="urn:microsoft.com/office/officeart/2018/5/layout/IconCircleLabelList"/>
    <dgm:cxn modelId="{4AE816CF-588E-48D9-9055-5976B64D3CC9}" srcId="{747204D4-40CA-493F-B9FF-19BC23711EED}" destId="{250C0CDF-641B-4EA0-81C7-70D5D4CB8D3C}" srcOrd="2" destOrd="0" parTransId="{E053E1A4-DD89-4EC5-AF50-210A58BB5A07}" sibTransId="{3F141A5C-EC08-4305-8056-90D7C70EA7E7}"/>
    <dgm:cxn modelId="{94CE55D1-E2FF-4B9C-9B26-16597A6CC6DE}" srcId="{747204D4-40CA-493F-B9FF-19BC23711EED}" destId="{7BB953B8-79E5-4C8F-8E11-4FBAA3C13D57}" srcOrd="0" destOrd="0" parTransId="{7FB48914-95B1-4707-B5BD-42D8D0C2333E}" sibTransId="{036C049E-BA63-4F23-86E5-BB5FB388DF00}"/>
    <dgm:cxn modelId="{739066E2-4BB0-4A4E-9E74-73B36D3EE24C}" srcId="{747204D4-40CA-493F-B9FF-19BC23711EED}" destId="{C6223224-FCEB-4729-A958-097308011E53}" srcOrd="3" destOrd="0" parTransId="{84E90726-A94B-41CB-B999-9C34F04D41E5}" sibTransId="{F74B5A44-1BD9-4B26-AF3B-8F1DA9554EE4}"/>
    <dgm:cxn modelId="{1FEC6694-DF0D-40F5-9C36-C4BB31956DE1}" type="presParOf" srcId="{DA512920-4E3D-45B2-945B-389ABDA925A5}" destId="{51A9F229-FBB4-46E7-8809-57C0A58F17AF}" srcOrd="0" destOrd="0" presId="urn:microsoft.com/office/officeart/2018/5/layout/IconCircleLabelList"/>
    <dgm:cxn modelId="{8C5AC1B3-E4E6-4202-9C68-4B03C00BA893}" type="presParOf" srcId="{51A9F229-FBB4-46E7-8809-57C0A58F17AF}" destId="{2A6C487D-18C0-4506-82CA-3671721B4541}" srcOrd="0" destOrd="0" presId="urn:microsoft.com/office/officeart/2018/5/layout/IconCircleLabelList"/>
    <dgm:cxn modelId="{022603A9-A715-4004-90F4-8306F9AC92F0}" type="presParOf" srcId="{51A9F229-FBB4-46E7-8809-57C0A58F17AF}" destId="{13D3F27C-7D82-4926-B2D1-474486B917C8}" srcOrd="1" destOrd="0" presId="urn:microsoft.com/office/officeart/2018/5/layout/IconCircleLabelList"/>
    <dgm:cxn modelId="{3830AA5A-1CEA-4FBD-88F0-FF3B7E1B9E40}" type="presParOf" srcId="{51A9F229-FBB4-46E7-8809-57C0A58F17AF}" destId="{88E7BFD9-E10C-4AAB-AE29-AE0D39109CF1}" srcOrd="2" destOrd="0" presId="urn:microsoft.com/office/officeart/2018/5/layout/IconCircleLabelList"/>
    <dgm:cxn modelId="{CE0FE85F-9D01-486B-8505-B0B55110FCFC}" type="presParOf" srcId="{51A9F229-FBB4-46E7-8809-57C0A58F17AF}" destId="{E6C19193-10C4-45E2-9F50-4A5356C9C4EE}" srcOrd="3" destOrd="0" presId="urn:microsoft.com/office/officeart/2018/5/layout/IconCircleLabelList"/>
    <dgm:cxn modelId="{6A4AF3B0-95B9-40AF-A1E0-ACCB205119B5}" type="presParOf" srcId="{DA512920-4E3D-45B2-945B-389ABDA925A5}" destId="{8719D9E8-60D8-466C-B57D-4DE211DC99D9}" srcOrd="1" destOrd="0" presId="urn:microsoft.com/office/officeart/2018/5/layout/IconCircleLabelList"/>
    <dgm:cxn modelId="{5FA33743-B3C5-4CC0-924A-37869D3D24DF}" type="presParOf" srcId="{DA512920-4E3D-45B2-945B-389ABDA925A5}" destId="{02751AAD-8C17-487E-925F-3482BCFA0950}" srcOrd="2" destOrd="0" presId="urn:microsoft.com/office/officeart/2018/5/layout/IconCircleLabelList"/>
    <dgm:cxn modelId="{B5690D0C-B2A8-4987-A502-DDB059ACE50A}" type="presParOf" srcId="{02751AAD-8C17-487E-925F-3482BCFA0950}" destId="{A97C160C-4D18-4A86-9DC8-6DD1FB03F508}" srcOrd="0" destOrd="0" presId="urn:microsoft.com/office/officeart/2018/5/layout/IconCircleLabelList"/>
    <dgm:cxn modelId="{7EEB4C8B-6887-4397-8587-DF367640BFF3}" type="presParOf" srcId="{02751AAD-8C17-487E-925F-3482BCFA0950}" destId="{03A5323D-BD25-4DBA-9D1F-6186C403A2AA}" srcOrd="1" destOrd="0" presId="urn:microsoft.com/office/officeart/2018/5/layout/IconCircleLabelList"/>
    <dgm:cxn modelId="{0FDFDE62-9AA7-4F5A-87D5-D60EF445262F}" type="presParOf" srcId="{02751AAD-8C17-487E-925F-3482BCFA0950}" destId="{380DAB8C-BAD2-43A3-91E8-6824649FAB59}" srcOrd="2" destOrd="0" presId="urn:microsoft.com/office/officeart/2018/5/layout/IconCircleLabelList"/>
    <dgm:cxn modelId="{F4922124-F87E-402C-8AC2-57B42D701550}" type="presParOf" srcId="{02751AAD-8C17-487E-925F-3482BCFA0950}" destId="{3BF8E978-B9FD-4485-8EF0-E0C2719EE2F3}" srcOrd="3" destOrd="0" presId="urn:microsoft.com/office/officeart/2018/5/layout/IconCircleLabelList"/>
    <dgm:cxn modelId="{85E014EB-9629-4DF6-9CB3-B717FCAE6D38}" type="presParOf" srcId="{DA512920-4E3D-45B2-945B-389ABDA925A5}" destId="{251EB206-D187-4FA7-9823-773CECF2E982}" srcOrd="3" destOrd="0" presId="urn:microsoft.com/office/officeart/2018/5/layout/IconCircleLabelList"/>
    <dgm:cxn modelId="{CE4E0081-748C-4B69-AFD8-FEADAFB929F2}" type="presParOf" srcId="{DA512920-4E3D-45B2-945B-389ABDA925A5}" destId="{958EB229-8865-46B2-BBFF-5559CC6EB985}" srcOrd="4" destOrd="0" presId="urn:microsoft.com/office/officeart/2018/5/layout/IconCircleLabelList"/>
    <dgm:cxn modelId="{8101999A-A18A-4287-8301-EA8A552B0EDC}" type="presParOf" srcId="{958EB229-8865-46B2-BBFF-5559CC6EB985}" destId="{8231E105-B32B-40D5-9D26-5AC82F455ACD}" srcOrd="0" destOrd="0" presId="urn:microsoft.com/office/officeart/2018/5/layout/IconCircleLabelList"/>
    <dgm:cxn modelId="{64266EA8-3424-4F4E-9CD9-6756E5A7877E}" type="presParOf" srcId="{958EB229-8865-46B2-BBFF-5559CC6EB985}" destId="{0DC68B69-2E12-4583-8860-CB4EC4BD2EE5}" srcOrd="1" destOrd="0" presId="urn:microsoft.com/office/officeart/2018/5/layout/IconCircleLabelList"/>
    <dgm:cxn modelId="{E550FDFA-28B6-420F-8DAB-3C0A849CA6C9}" type="presParOf" srcId="{958EB229-8865-46B2-BBFF-5559CC6EB985}" destId="{13F426BA-B77B-4E69-8608-8E70FFD69851}" srcOrd="2" destOrd="0" presId="urn:microsoft.com/office/officeart/2018/5/layout/IconCircleLabelList"/>
    <dgm:cxn modelId="{749A2A5F-20DB-44C4-86AD-258B751DB553}" type="presParOf" srcId="{958EB229-8865-46B2-BBFF-5559CC6EB985}" destId="{D0EC5CD3-187F-481A-B724-247C6730EBAB}" srcOrd="3" destOrd="0" presId="urn:microsoft.com/office/officeart/2018/5/layout/IconCircleLabelList"/>
    <dgm:cxn modelId="{73DE68EC-8C9C-487F-9C1B-C91BC226994B}" type="presParOf" srcId="{DA512920-4E3D-45B2-945B-389ABDA925A5}" destId="{243B5FEE-064A-4712-9311-98B2B62482F8}" srcOrd="5" destOrd="0" presId="urn:microsoft.com/office/officeart/2018/5/layout/IconCircleLabelList"/>
    <dgm:cxn modelId="{8ECFCBBE-70F8-4E44-B4DB-8968E71AED5C}" type="presParOf" srcId="{DA512920-4E3D-45B2-945B-389ABDA925A5}" destId="{6F647A36-866C-4FCA-BAF2-68FD5C872374}" srcOrd="6" destOrd="0" presId="urn:microsoft.com/office/officeart/2018/5/layout/IconCircleLabelList"/>
    <dgm:cxn modelId="{6DAA95CE-17F5-4941-BE91-2FADA1EC4635}" type="presParOf" srcId="{6F647A36-866C-4FCA-BAF2-68FD5C872374}" destId="{EB26BCCD-B87C-47A1-B68F-CBDABDDC97F1}" srcOrd="0" destOrd="0" presId="urn:microsoft.com/office/officeart/2018/5/layout/IconCircleLabelList"/>
    <dgm:cxn modelId="{3771338B-E11D-40AC-BB88-20E0CA6A47AA}" type="presParOf" srcId="{6F647A36-866C-4FCA-BAF2-68FD5C872374}" destId="{22A2DFD0-E90B-49D7-989B-66F926AAF3A7}" srcOrd="1" destOrd="0" presId="urn:microsoft.com/office/officeart/2018/5/layout/IconCircleLabelList"/>
    <dgm:cxn modelId="{2CE021B4-FA1D-4EC0-8299-DDAC8F590C2E}" type="presParOf" srcId="{6F647A36-866C-4FCA-BAF2-68FD5C872374}" destId="{AD9BE010-5182-4E08-B0F5-595FC02D7B2E}" srcOrd="2" destOrd="0" presId="urn:microsoft.com/office/officeart/2018/5/layout/IconCircleLabelList"/>
    <dgm:cxn modelId="{F2C48868-1070-42BB-BD63-84CF85E542AF}" type="presParOf" srcId="{6F647A36-866C-4FCA-BAF2-68FD5C872374}" destId="{830A023E-218A-46ED-8136-41737093B23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63561-C3D1-40BA-BB33-80808C75E584}">
      <dsp:nvSpPr>
        <dsp:cNvPr id="0" name=""/>
        <dsp:cNvSpPr/>
      </dsp:nvSpPr>
      <dsp:spPr>
        <a:xfrm>
          <a:off x="0" y="3259811"/>
          <a:ext cx="8195871" cy="4278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Goals: Automation, centralization, enhanced security, scalability</a:t>
          </a:r>
        </a:p>
      </dsp:txBody>
      <dsp:txXfrm>
        <a:off x="0" y="3259811"/>
        <a:ext cx="8195871" cy="427848"/>
      </dsp:txXfrm>
    </dsp:sp>
    <dsp:sp modelId="{F3C3948C-191A-48A9-91A0-04B5D03D4B15}">
      <dsp:nvSpPr>
        <dsp:cNvPr id="0" name=""/>
        <dsp:cNvSpPr/>
      </dsp:nvSpPr>
      <dsp:spPr>
        <a:xfrm rot="10800000">
          <a:off x="0" y="2608198"/>
          <a:ext cx="8195871" cy="65803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Budget: $50k–100k one-time + $5k–10k/month Opex</a:t>
          </a:r>
        </a:p>
      </dsp:txBody>
      <dsp:txXfrm rot="10800000">
        <a:off x="0" y="2608198"/>
        <a:ext cx="8195871" cy="427568"/>
      </dsp:txXfrm>
    </dsp:sp>
    <dsp:sp modelId="{A88B2B37-B379-4D9D-89C5-33D3CACE8A2F}">
      <dsp:nvSpPr>
        <dsp:cNvPr id="0" name=""/>
        <dsp:cNvSpPr/>
      </dsp:nvSpPr>
      <dsp:spPr>
        <a:xfrm rot="10800000">
          <a:off x="0" y="1956584"/>
          <a:ext cx="8195871" cy="658030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Timeline: 6–12 months</a:t>
          </a:r>
        </a:p>
      </dsp:txBody>
      <dsp:txXfrm rot="10800000">
        <a:off x="0" y="1956584"/>
        <a:ext cx="8195871" cy="427568"/>
      </dsp:txXfrm>
    </dsp:sp>
    <dsp:sp modelId="{84DF87AD-5CD8-48D5-ABEA-970B3652715D}">
      <dsp:nvSpPr>
        <dsp:cNvPr id="0" name=""/>
        <dsp:cNvSpPr/>
      </dsp:nvSpPr>
      <dsp:spPr>
        <a:xfrm rot="10800000">
          <a:off x="0" y="1304971"/>
          <a:ext cx="8195871" cy="658030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Strategy: 4 phases → Assessment, Migration, Optimization, Ongoing Ops</a:t>
          </a:r>
        </a:p>
      </dsp:txBody>
      <dsp:txXfrm rot="10800000">
        <a:off x="0" y="1304971"/>
        <a:ext cx="8195871" cy="427568"/>
      </dsp:txXfrm>
    </dsp:sp>
    <dsp:sp modelId="{BA8285CF-2DE9-4A32-A746-A4BBA72C936D}">
      <dsp:nvSpPr>
        <dsp:cNvPr id="0" name=""/>
        <dsp:cNvSpPr/>
      </dsp:nvSpPr>
      <dsp:spPr>
        <a:xfrm rot="10800000">
          <a:off x="0" y="653358"/>
          <a:ext cx="8195871" cy="658030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Strong regional presence (São Paulo + global)</a:t>
          </a:r>
        </a:p>
      </dsp:txBody>
      <dsp:txXfrm rot="10800000">
        <a:off x="0" y="653358"/>
        <a:ext cx="8195871" cy="427568"/>
      </dsp:txXfrm>
    </dsp:sp>
    <dsp:sp modelId="{9B34EF50-C117-4C9D-ACC0-59F324E48FE1}">
      <dsp:nvSpPr>
        <dsp:cNvPr id="0" name=""/>
        <dsp:cNvSpPr/>
      </dsp:nvSpPr>
      <dsp:spPr>
        <a:xfrm rot="10800000">
          <a:off x="0" y="1745"/>
          <a:ext cx="8195871" cy="658030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AWS chosen as the primary cloud provider</a:t>
          </a:r>
        </a:p>
      </dsp:txBody>
      <dsp:txXfrm rot="10800000">
        <a:off x="0" y="1745"/>
        <a:ext cx="8195871" cy="4275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9FD86-20E7-4CE0-8CD4-985290AEC1F1}">
      <dsp:nvSpPr>
        <dsp:cNvPr id="0" name=""/>
        <dsp:cNvSpPr/>
      </dsp:nvSpPr>
      <dsp:spPr>
        <a:xfrm>
          <a:off x="0" y="436"/>
          <a:ext cx="8195871" cy="8279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Positioning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Balerica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Inc. as a Modern, Cloud-First Education Provider</a:t>
          </a:r>
        </a:p>
      </dsp:txBody>
      <dsp:txXfrm>
        <a:off x="40416" y="40852"/>
        <a:ext cx="8115039" cy="747102"/>
      </dsp:txXfrm>
    </dsp:sp>
    <dsp:sp modelId="{B7699B5C-7446-452F-9E52-438B0B226000}">
      <dsp:nvSpPr>
        <dsp:cNvPr id="0" name=""/>
        <dsp:cNvSpPr/>
      </dsp:nvSpPr>
      <dsp:spPr>
        <a:xfrm>
          <a:off x="0" y="841435"/>
          <a:ext cx="8195871" cy="827934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Future-proofed</a:t>
          </a:r>
        </a:p>
      </dsp:txBody>
      <dsp:txXfrm>
        <a:off x="40416" y="881851"/>
        <a:ext cx="8115039" cy="747102"/>
      </dsp:txXfrm>
    </dsp:sp>
    <dsp:sp modelId="{D30C8932-5AD1-437A-AC1C-441EAF7795C0}">
      <dsp:nvSpPr>
        <dsp:cNvPr id="0" name=""/>
        <dsp:cNvSpPr/>
      </dsp:nvSpPr>
      <dsp:spPr>
        <a:xfrm>
          <a:off x="0" y="1682435"/>
          <a:ext cx="8195871" cy="827934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Secure &amp; compliant</a:t>
          </a:r>
        </a:p>
      </dsp:txBody>
      <dsp:txXfrm>
        <a:off x="40416" y="1722851"/>
        <a:ext cx="8115039" cy="747102"/>
      </dsp:txXfrm>
    </dsp:sp>
    <dsp:sp modelId="{4A2289CB-D030-4BC7-94F6-F4EBBF1292D1}">
      <dsp:nvSpPr>
        <dsp:cNvPr id="0" name=""/>
        <dsp:cNvSpPr/>
      </dsp:nvSpPr>
      <dsp:spPr>
        <a:xfrm>
          <a:off x="0" y="2523434"/>
          <a:ext cx="8195871" cy="827934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Scalable across 5+ countries</a:t>
          </a:r>
        </a:p>
      </dsp:txBody>
      <dsp:txXfrm>
        <a:off x="40416" y="2563850"/>
        <a:ext cx="8115039" cy="747102"/>
      </dsp:txXfrm>
    </dsp:sp>
    <dsp:sp modelId="{EA95FB53-E0F7-4D91-9F33-293D8E745AEF}">
      <dsp:nvSpPr>
        <dsp:cNvPr id="0" name=""/>
        <dsp:cNvSpPr/>
      </dsp:nvSpPr>
      <dsp:spPr>
        <a:xfrm>
          <a:off x="0" y="3364433"/>
          <a:ext cx="8195871" cy="82793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Competitive edge</a:t>
          </a:r>
        </a:p>
      </dsp:txBody>
      <dsp:txXfrm>
        <a:off x="40416" y="3404849"/>
        <a:ext cx="8115039" cy="747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1713D-34CE-4B12-8EF6-341F773FDBFA}">
      <dsp:nvSpPr>
        <dsp:cNvPr id="0" name=""/>
        <dsp:cNvSpPr/>
      </dsp:nvSpPr>
      <dsp:spPr>
        <a:xfrm>
          <a:off x="827085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A11AD-07BA-4EC4-B99E-FF82893D0FC5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80BED-CA6F-4FD1-82BA-19D8BCF2D149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Hardware: 30 Lenovo desktops, unmanaged switches</a:t>
          </a:r>
        </a:p>
      </dsp:txBody>
      <dsp:txXfrm>
        <a:off x="518589" y="1265836"/>
        <a:ext cx="1582031" cy="632812"/>
      </dsp:txXfrm>
    </dsp:sp>
    <dsp:sp modelId="{740ADFFC-4E4C-4CCA-BDBA-3342EE108B59}">
      <dsp:nvSpPr>
        <dsp:cNvPr id="0" name=""/>
        <dsp:cNvSpPr/>
      </dsp:nvSpPr>
      <dsp:spPr>
        <a:xfrm>
          <a:off x="2685972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4D63F-495C-4B28-A4D4-15D548E38239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8B648-A851-42EF-A283-378836B2E48D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Applications: VMware-hosted apps, custom exam browser</a:t>
          </a:r>
        </a:p>
      </dsp:txBody>
      <dsp:txXfrm>
        <a:off x="2377476" y="1265836"/>
        <a:ext cx="1582031" cy="632812"/>
      </dsp:txXfrm>
    </dsp:sp>
    <dsp:sp modelId="{656A1CEE-E27D-40F6-9DD5-2B25430A1F25}">
      <dsp:nvSpPr>
        <dsp:cNvPr id="0" name=""/>
        <dsp:cNvSpPr/>
      </dsp:nvSpPr>
      <dsp:spPr>
        <a:xfrm>
          <a:off x="4544859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B966E-BAA7-4775-88C5-E99324CDF80D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78263-A756-4E18-8ED4-E4C455160348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Workflow: Manual deployments, frequent reimaging</a:t>
          </a:r>
        </a:p>
      </dsp:txBody>
      <dsp:txXfrm>
        <a:off x="4236363" y="1265836"/>
        <a:ext cx="1582031" cy="632812"/>
      </dsp:txXfrm>
    </dsp:sp>
    <dsp:sp modelId="{F78F6E1D-3CD4-4F3E-973F-9CF6FD9572B8}">
      <dsp:nvSpPr>
        <dsp:cNvPr id="0" name=""/>
        <dsp:cNvSpPr/>
      </dsp:nvSpPr>
      <dsp:spPr>
        <a:xfrm>
          <a:off x="6403746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1D67B-B6BF-42F6-BA66-6187570563DC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A86D6-5F46-4E3E-BE0F-EE203841C727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Network: No redundancy, no secure inter-site connectivity</a:t>
          </a:r>
        </a:p>
      </dsp:txBody>
      <dsp:txXfrm>
        <a:off x="6095249" y="1265836"/>
        <a:ext cx="1582031" cy="632812"/>
      </dsp:txXfrm>
    </dsp:sp>
    <dsp:sp modelId="{369C3C79-5A85-4BFF-BA36-A088E43FBCFC}">
      <dsp:nvSpPr>
        <dsp:cNvPr id="0" name=""/>
        <dsp:cNvSpPr/>
      </dsp:nvSpPr>
      <dsp:spPr>
        <a:xfrm>
          <a:off x="3615415" y="2294156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BCF5DF-8472-4EFA-A5EB-C376EC2DCE65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3D407-4A88-40F2-AD26-2470AD7F90D4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Challenges: High overhead, outdated OS, scalability limits</a:t>
          </a:r>
        </a:p>
      </dsp:txBody>
      <dsp:txXfrm>
        <a:off x="3306919" y="3559781"/>
        <a:ext cx="1582031" cy="632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296C5-E5A0-418C-A1A4-9A156CAC8F81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DCB8B-DEE1-4420-B150-47E0CA8A8E3E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A1CF7-7DE0-46EF-ACC2-D9F6C8FBACCD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Single points of failure (on-prem backups)</a:t>
          </a:r>
        </a:p>
      </dsp:txBody>
      <dsp:txXfrm>
        <a:off x="518589" y="1265836"/>
        <a:ext cx="1582031" cy="632812"/>
      </dsp:txXfrm>
    </dsp:sp>
    <dsp:sp modelId="{D86209F0-2731-4D38-9B02-E785DBF8AE52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1180A-E7C7-4573-A8D5-6A51080D9E54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61C44-A602-4185-9A4D-4AD0CF92D868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Outdated OS (Windows 2016)</a:t>
          </a:r>
        </a:p>
      </dsp:txBody>
      <dsp:txXfrm>
        <a:off x="2377476" y="1265836"/>
        <a:ext cx="1582031" cy="632812"/>
      </dsp:txXfrm>
    </dsp:sp>
    <dsp:sp modelId="{D923EE4D-CF2D-4761-AD20-CDFD8C456AB1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BB558-8123-4DC0-AAA9-26EA07BA87E9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6C38B-B819-4916-8952-D5CFCE0A788B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 centralized remote management</a:t>
          </a:r>
        </a:p>
      </dsp:txBody>
      <dsp:txXfrm>
        <a:off x="4236363" y="1265836"/>
        <a:ext cx="1582031" cy="632812"/>
      </dsp:txXfrm>
    </dsp:sp>
    <dsp:sp modelId="{4716EFCA-69DC-4D7E-8686-B183802E4D98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5CFAED-3CBF-469A-AE16-440265708428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5DA15-0D65-4082-8235-C8432D2DD8DE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Geographic silos</a:t>
          </a:r>
        </a:p>
      </dsp:txBody>
      <dsp:txXfrm>
        <a:off x="6095249" y="1265836"/>
        <a:ext cx="1582031" cy="632812"/>
      </dsp:txXfrm>
    </dsp:sp>
    <dsp:sp modelId="{DF1F7174-F186-47B7-A2CE-E05C1C1B7FB1}">
      <dsp:nvSpPr>
        <dsp:cNvPr id="0" name=""/>
        <dsp:cNvSpPr/>
      </dsp:nvSpPr>
      <dsp:spPr>
        <a:xfrm>
          <a:off x="3615415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7178F-C560-406D-A6F8-D7378F46D147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C6332-59CB-4D27-B1B3-3754EBFAEE42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High risk during exam periods</a:t>
          </a:r>
        </a:p>
      </dsp:txBody>
      <dsp:txXfrm>
        <a:off x="3306919" y="3559781"/>
        <a:ext cx="1582031" cy="6328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D7AB5-18FF-41D4-A539-2FED363E9D51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22297-99C9-42AB-8A71-D231A4CE8688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9A1CE-6484-4FD9-84B2-6553D6FCB834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Compute: AWS </a:t>
          </a:r>
          <a:r>
            <a:rPr lang="en-US" sz="1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WorkSpaces</a:t>
          </a: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en-US" sz="1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AppStream</a:t>
          </a: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2.0</a:t>
          </a:r>
        </a:p>
      </dsp:txBody>
      <dsp:txXfrm>
        <a:off x="518589" y="1265836"/>
        <a:ext cx="1582031" cy="632812"/>
      </dsp:txXfrm>
    </dsp:sp>
    <dsp:sp modelId="{E0901CFB-ECE9-425E-824E-F03577FA87C8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1B8E7-C2A7-406D-B81C-10EC06B18057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A36A8-E548-45B2-A80F-139CF098731E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Apps: Containerized browser (ECS/</a:t>
          </a:r>
          <a:r>
            <a:rPr lang="en-US" sz="1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Fargate</a:t>
          </a: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/Lambda)</a:t>
          </a:r>
        </a:p>
      </dsp:txBody>
      <dsp:txXfrm>
        <a:off x="2377476" y="1265836"/>
        <a:ext cx="1582031" cy="632812"/>
      </dsp:txXfrm>
    </dsp:sp>
    <dsp:sp modelId="{FB009DDB-3504-46BD-8A0E-AB480C9ABE39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EF2CB-6EBA-4FF4-926D-6D39F88DA128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0A423-8C42-4D31-B2AC-8825320CA91B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Storage: S3 + Glacier, AWS Backup</a:t>
          </a:r>
        </a:p>
      </dsp:txBody>
      <dsp:txXfrm>
        <a:off x="4236363" y="1265836"/>
        <a:ext cx="1582031" cy="632812"/>
      </dsp:txXfrm>
    </dsp:sp>
    <dsp:sp modelId="{5FF4213A-F8FB-4F72-A852-3E8620763159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2D927-2BC7-4A36-AA28-3C1AA60645E1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BFE52-2652-4378-802D-13293FE4D940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Network: Global </a:t>
          </a:r>
          <a:r>
            <a:rPr lang="en-US" sz="1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VPCs</a:t>
          </a: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VPN + Direct Connect, Global Accelerator</a:t>
          </a:r>
        </a:p>
      </dsp:txBody>
      <dsp:txXfrm>
        <a:off x="6095249" y="1265836"/>
        <a:ext cx="1582031" cy="632812"/>
      </dsp:txXfrm>
    </dsp:sp>
    <dsp:sp modelId="{6B57DECC-764B-4EF8-AB8F-285FCFB52CE7}">
      <dsp:nvSpPr>
        <dsp:cNvPr id="0" name=""/>
        <dsp:cNvSpPr/>
      </dsp:nvSpPr>
      <dsp:spPr>
        <a:xfrm>
          <a:off x="1756529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CFC95-0AD7-4984-B010-7A1EE0CFD744}">
      <dsp:nvSpPr>
        <dsp:cNvPr id="0" name=""/>
        <dsp:cNvSpPr/>
      </dsp:nvSpPr>
      <dsp:spPr>
        <a:xfrm>
          <a:off x="1962193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E2CC5-32CB-4D4E-BE61-A334C9CD430E}">
      <dsp:nvSpPr>
        <dsp:cNvPr id="0" name=""/>
        <dsp:cNvSpPr/>
      </dsp:nvSpPr>
      <dsp:spPr>
        <a:xfrm>
          <a:off x="1448033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Management: </a:t>
          </a:r>
          <a:r>
            <a:rPr lang="en-US" sz="1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CodeCommit</a:t>
          </a: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CodePipeline</a:t>
          </a: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Systems Manager</a:t>
          </a:r>
        </a:p>
      </dsp:txBody>
      <dsp:txXfrm>
        <a:off x="1448033" y="3559781"/>
        <a:ext cx="1582031" cy="632812"/>
      </dsp:txXfrm>
    </dsp:sp>
    <dsp:sp modelId="{BA5E6CFE-F1D3-4255-B5B1-5DA75C17A871}">
      <dsp:nvSpPr>
        <dsp:cNvPr id="0" name=""/>
        <dsp:cNvSpPr/>
      </dsp:nvSpPr>
      <dsp:spPr>
        <a:xfrm>
          <a:off x="3615415" y="2294156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439B2-4CF5-467F-A05C-7F177F612EFE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37283-F682-4D3D-BD52-8398978D5D26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Security: IAM, </a:t>
          </a:r>
          <a:r>
            <a:rPr lang="en-US" sz="1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GuardDuty</a:t>
          </a: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AWS Config, MFA</a:t>
          </a:r>
        </a:p>
      </dsp:txBody>
      <dsp:txXfrm>
        <a:off x="3306919" y="3559781"/>
        <a:ext cx="1582031" cy="632812"/>
      </dsp:txXfrm>
    </dsp:sp>
    <dsp:sp modelId="{CBC9E208-C7DA-4B15-9EEF-947CA01C64A9}">
      <dsp:nvSpPr>
        <dsp:cNvPr id="0" name=""/>
        <dsp:cNvSpPr/>
      </dsp:nvSpPr>
      <dsp:spPr>
        <a:xfrm>
          <a:off x="5474302" y="2294156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21803-D805-4D92-8B05-D226033D29D9}">
      <dsp:nvSpPr>
        <dsp:cNvPr id="0" name=""/>
        <dsp:cNvSpPr/>
      </dsp:nvSpPr>
      <dsp:spPr>
        <a:xfrm>
          <a:off x="5679966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96C12-5958-4B38-8462-71E4FBD0F8A8}">
      <dsp:nvSpPr>
        <dsp:cNvPr id="0" name=""/>
        <dsp:cNvSpPr/>
      </dsp:nvSpPr>
      <dsp:spPr>
        <a:xfrm>
          <a:off x="5165806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Monitoring: CloudWatch, X-Ray</a:t>
          </a:r>
        </a:p>
      </dsp:txBody>
      <dsp:txXfrm>
        <a:off x="5165806" y="3559781"/>
        <a:ext cx="1582031" cy="6328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4E981-E259-47A8-8006-74F67DA88247}">
      <dsp:nvSpPr>
        <dsp:cNvPr id="0" name=""/>
        <dsp:cNvSpPr/>
      </dsp:nvSpPr>
      <dsp:spPr>
        <a:xfrm>
          <a:off x="949" y="383645"/>
          <a:ext cx="1318570" cy="1318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AAEB3-0229-4E30-AF30-7C49BC1E0412}">
      <dsp:nvSpPr>
        <dsp:cNvPr id="0" name=""/>
        <dsp:cNvSpPr/>
      </dsp:nvSpPr>
      <dsp:spPr>
        <a:xfrm>
          <a:off x="949" y="1849512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Phase 1 (Weeks 1–4): Assessment &amp; Planning</a:t>
          </a:r>
        </a:p>
      </dsp:txBody>
      <dsp:txXfrm>
        <a:off x="949" y="1849512"/>
        <a:ext cx="3767343" cy="565101"/>
      </dsp:txXfrm>
    </dsp:sp>
    <dsp:sp modelId="{32D88A4B-C8B2-418A-9168-38ACE733A061}">
      <dsp:nvSpPr>
        <dsp:cNvPr id="0" name=""/>
        <dsp:cNvSpPr/>
      </dsp:nvSpPr>
      <dsp:spPr>
        <a:xfrm>
          <a:off x="949" y="2483124"/>
          <a:ext cx="3767343" cy="1326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Inventory assets, security audit, training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Migration roadmap + pilot</a:t>
          </a:r>
        </a:p>
      </dsp:txBody>
      <dsp:txXfrm>
        <a:off x="949" y="2483124"/>
        <a:ext cx="3767343" cy="1326035"/>
      </dsp:txXfrm>
    </dsp:sp>
    <dsp:sp modelId="{7F9F0D74-96C6-4267-BA51-7A0B5015EA91}">
      <dsp:nvSpPr>
        <dsp:cNvPr id="0" name=""/>
        <dsp:cNvSpPr/>
      </dsp:nvSpPr>
      <dsp:spPr>
        <a:xfrm>
          <a:off x="4427578" y="383645"/>
          <a:ext cx="1318570" cy="1318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E66BF-119D-4F72-8798-C5391CA7E7E4}">
      <dsp:nvSpPr>
        <dsp:cNvPr id="0" name=""/>
        <dsp:cNvSpPr/>
      </dsp:nvSpPr>
      <dsp:spPr>
        <a:xfrm>
          <a:off x="4427578" y="1849512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Phase 2 (Months 2–6): Migration &amp; Implementation</a:t>
          </a:r>
        </a:p>
      </dsp:txBody>
      <dsp:txXfrm>
        <a:off x="4427578" y="1849512"/>
        <a:ext cx="3767343" cy="565101"/>
      </dsp:txXfrm>
    </dsp:sp>
    <dsp:sp modelId="{280652A1-CD5F-4ED1-874D-3AF0D5633697}">
      <dsp:nvSpPr>
        <dsp:cNvPr id="0" name=""/>
        <dsp:cNvSpPr/>
      </dsp:nvSpPr>
      <dsp:spPr>
        <a:xfrm>
          <a:off x="4427578" y="2483124"/>
          <a:ext cx="3767343" cy="1326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Lift-and-shift 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VMs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upgrade OS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WorkSpaces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Directory Service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Refactor browser to 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PWA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VPN + Direct Connect rollout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Pilot in Brazil, then USA</a:t>
          </a:r>
        </a:p>
      </dsp:txBody>
      <dsp:txXfrm>
        <a:off x="4427578" y="2483124"/>
        <a:ext cx="3767343" cy="13260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75C46-99BC-441E-9847-0F2316654D7A}">
      <dsp:nvSpPr>
        <dsp:cNvPr id="0" name=""/>
        <dsp:cNvSpPr/>
      </dsp:nvSpPr>
      <dsp:spPr>
        <a:xfrm>
          <a:off x="0" y="221522"/>
          <a:ext cx="8195871" cy="748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Phase 3 (Months 7–9): Optimization &amp; Scaling</a:t>
          </a:r>
        </a:p>
      </dsp:txBody>
      <dsp:txXfrm>
        <a:off x="36553" y="258075"/>
        <a:ext cx="8122765" cy="675694"/>
      </dsp:txXfrm>
    </dsp:sp>
    <dsp:sp modelId="{394865D6-DBD2-41A4-BB83-8107755D0BD2}">
      <dsp:nvSpPr>
        <dsp:cNvPr id="0" name=""/>
        <dsp:cNvSpPr/>
      </dsp:nvSpPr>
      <dsp:spPr>
        <a:xfrm>
          <a:off x="0" y="970322"/>
          <a:ext cx="8195871" cy="960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21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Cost optimization, ECS scaling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Systems Manager remote fixes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Expand to Japan, Italy, SE Asia</a:t>
          </a:r>
        </a:p>
      </dsp:txBody>
      <dsp:txXfrm>
        <a:off x="0" y="970322"/>
        <a:ext cx="8195871" cy="960480"/>
      </dsp:txXfrm>
    </dsp:sp>
    <dsp:sp modelId="{283B0262-ECAE-4FE1-8599-7304E83AC728}">
      <dsp:nvSpPr>
        <dsp:cNvPr id="0" name=""/>
        <dsp:cNvSpPr/>
      </dsp:nvSpPr>
      <dsp:spPr>
        <a:xfrm>
          <a:off x="0" y="1930802"/>
          <a:ext cx="8195871" cy="7488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Phase 4 (Month 10+): Ongoing Ops</a:t>
          </a:r>
        </a:p>
      </dsp:txBody>
      <dsp:txXfrm>
        <a:off x="36553" y="1967355"/>
        <a:ext cx="8122765" cy="675694"/>
      </dsp:txXfrm>
    </dsp:sp>
    <dsp:sp modelId="{9C900A21-9F4E-4C72-B016-52F1CEE9761B}">
      <dsp:nvSpPr>
        <dsp:cNvPr id="0" name=""/>
        <dsp:cNvSpPr/>
      </dsp:nvSpPr>
      <dsp:spPr>
        <a:xfrm>
          <a:off x="0" y="2679602"/>
          <a:ext cx="8195871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21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AWS Organizations for governance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DR: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RPO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&lt;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1h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RTO &lt;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4h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24/7 monitoring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Quarterly reviews + ML automation</a:t>
          </a:r>
        </a:p>
      </dsp:txBody>
      <dsp:txXfrm>
        <a:off x="0" y="2679602"/>
        <a:ext cx="8195871" cy="12916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2D4AC-5D07-4E9B-A295-EBF037DA2C26}">
      <dsp:nvSpPr>
        <dsp:cNvPr id="0" name=""/>
        <dsp:cNvSpPr/>
      </dsp:nvSpPr>
      <dsp:spPr>
        <a:xfrm>
          <a:off x="1138811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CE646-F276-4442-A973-F1F495B48F73}">
      <dsp:nvSpPr>
        <dsp:cNvPr id="0" name=""/>
        <dsp:cNvSpPr/>
      </dsp:nvSpPr>
      <dsp:spPr>
        <a:xfrm>
          <a:off x="729373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Downtime → Blue-green deployments</a:t>
          </a:r>
        </a:p>
      </dsp:txBody>
      <dsp:txXfrm>
        <a:off x="729373" y="1314747"/>
        <a:ext cx="1488867" cy="595546"/>
      </dsp:txXfrm>
    </dsp:sp>
    <dsp:sp modelId="{707927B8-8369-42A3-A8E1-FD9CD1512132}">
      <dsp:nvSpPr>
        <dsp:cNvPr id="0" name=""/>
        <dsp:cNvSpPr/>
      </dsp:nvSpPr>
      <dsp:spPr>
        <a:xfrm>
          <a:off x="2888230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A415D-4449-4B73-AF6C-74FE9900FEE7}">
      <dsp:nvSpPr>
        <dsp:cNvPr id="0" name=""/>
        <dsp:cNvSpPr/>
      </dsp:nvSpPr>
      <dsp:spPr>
        <a:xfrm>
          <a:off x="2478792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sovereignty → Regional S3 storage</a:t>
          </a:r>
        </a:p>
      </dsp:txBody>
      <dsp:txXfrm>
        <a:off x="2478792" y="1314747"/>
        <a:ext cx="1488867" cy="595546"/>
      </dsp:txXfrm>
    </dsp:sp>
    <dsp:sp modelId="{29EF94BF-C65B-4AB1-B73B-A1FF6B791C96}">
      <dsp:nvSpPr>
        <dsp:cNvPr id="0" name=""/>
        <dsp:cNvSpPr/>
      </dsp:nvSpPr>
      <dsp:spPr>
        <a:xfrm>
          <a:off x="4637649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45714-13D5-4E09-9EA6-1664C45137B5}">
      <dsp:nvSpPr>
        <dsp:cNvPr id="0" name=""/>
        <dsp:cNvSpPr/>
      </dsp:nvSpPr>
      <dsp:spPr>
        <a:xfrm>
          <a:off x="4228211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Cost overruns → AWS Budgets</a:t>
          </a:r>
        </a:p>
      </dsp:txBody>
      <dsp:txXfrm>
        <a:off x="4228211" y="1314747"/>
        <a:ext cx="1488867" cy="595546"/>
      </dsp:txXfrm>
    </dsp:sp>
    <dsp:sp modelId="{C0CC1DB1-C981-4766-8840-01E0089BA54C}">
      <dsp:nvSpPr>
        <dsp:cNvPr id="0" name=""/>
        <dsp:cNvSpPr/>
      </dsp:nvSpPr>
      <dsp:spPr>
        <a:xfrm>
          <a:off x="6387068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2DFCB-8E77-4D28-A161-782BC2417BE1}">
      <dsp:nvSpPr>
        <dsp:cNvPr id="0" name=""/>
        <dsp:cNvSpPr/>
      </dsp:nvSpPr>
      <dsp:spPr>
        <a:xfrm>
          <a:off x="5977630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Skill gaps → Partner consultants, certifications</a:t>
          </a:r>
        </a:p>
      </dsp:txBody>
      <dsp:txXfrm>
        <a:off x="5977630" y="1314747"/>
        <a:ext cx="1488867" cy="595546"/>
      </dsp:txXfrm>
    </dsp:sp>
    <dsp:sp modelId="{DB37BD91-F721-4C9A-961C-81D7FD678FC6}">
      <dsp:nvSpPr>
        <dsp:cNvPr id="0" name=""/>
        <dsp:cNvSpPr/>
      </dsp:nvSpPr>
      <dsp:spPr>
        <a:xfrm>
          <a:off x="3762940" y="2282510"/>
          <a:ext cx="669990" cy="669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B205D-1080-4ED9-9953-B60C3DB791AF}">
      <dsp:nvSpPr>
        <dsp:cNvPr id="0" name=""/>
        <dsp:cNvSpPr/>
      </dsp:nvSpPr>
      <dsp:spPr>
        <a:xfrm>
          <a:off x="3353501" y="320406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Security breaches → Pen testing, encryption</a:t>
          </a:r>
        </a:p>
      </dsp:txBody>
      <dsp:txXfrm>
        <a:off x="3353501" y="3204069"/>
        <a:ext cx="1488867" cy="5955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1C7C4-F161-419A-B39C-A862E29DA7F3}">
      <dsp:nvSpPr>
        <dsp:cNvPr id="0" name=""/>
        <dsp:cNvSpPr/>
      </dsp:nvSpPr>
      <dsp:spPr>
        <a:xfrm>
          <a:off x="0" y="4316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Automation: 80% fewer manual tasks</a:t>
          </a:r>
        </a:p>
      </dsp:txBody>
      <dsp:txXfrm>
        <a:off x="0" y="431616"/>
        <a:ext cx="2561209" cy="1536725"/>
      </dsp:txXfrm>
    </dsp:sp>
    <dsp:sp modelId="{3E36DD23-4543-4E31-AB3D-2158FB124300}">
      <dsp:nvSpPr>
        <dsp:cNvPr id="0" name=""/>
        <dsp:cNvSpPr/>
      </dsp:nvSpPr>
      <dsp:spPr>
        <a:xfrm>
          <a:off x="2817330" y="431616"/>
          <a:ext cx="2561209" cy="1536725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Scalability: Growth to 10+ countries</a:t>
          </a:r>
        </a:p>
      </dsp:txBody>
      <dsp:txXfrm>
        <a:off x="2817330" y="431616"/>
        <a:ext cx="2561209" cy="1536725"/>
      </dsp:txXfrm>
    </dsp:sp>
    <dsp:sp modelId="{3AE63B9E-1F5D-44EE-914A-0F3AF18EACFC}">
      <dsp:nvSpPr>
        <dsp:cNvPr id="0" name=""/>
        <dsp:cNvSpPr/>
      </dsp:nvSpPr>
      <dsp:spPr>
        <a:xfrm>
          <a:off x="5634661" y="431616"/>
          <a:ext cx="2561209" cy="1536725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Security: Redundant, encrypted network</a:t>
          </a:r>
        </a:p>
      </dsp:txBody>
      <dsp:txXfrm>
        <a:off x="5634661" y="431616"/>
        <a:ext cx="2561209" cy="1536725"/>
      </dsp:txXfrm>
    </dsp:sp>
    <dsp:sp modelId="{3FEAEDDE-E154-4EFD-8441-2B1DBB7BBF2B}">
      <dsp:nvSpPr>
        <dsp:cNvPr id="0" name=""/>
        <dsp:cNvSpPr/>
      </dsp:nvSpPr>
      <dsp:spPr>
        <a:xfrm>
          <a:off x="1408665" y="2224462"/>
          <a:ext cx="2561209" cy="1536725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Cost savings: 70% less reimaging costs</a:t>
          </a:r>
        </a:p>
      </dsp:txBody>
      <dsp:txXfrm>
        <a:off x="1408665" y="2224462"/>
        <a:ext cx="2561209" cy="1536725"/>
      </dsp:txXfrm>
    </dsp:sp>
    <dsp:sp modelId="{42650409-5C17-4CD7-9C69-F38ED3787AF3}">
      <dsp:nvSpPr>
        <dsp:cNvPr id="0" name=""/>
        <dsp:cNvSpPr/>
      </dsp:nvSpPr>
      <dsp:spPr>
        <a:xfrm>
          <a:off x="4225995" y="2224462"/>
          <a:ext cx="2561209" cy="153672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Global reach: Seamless connectivity across centers</a:t>
          </a:r>
        </a:p>
      </dsp:txBody>
      <dsp:txXfrm>
        <a:off x="4225995" y="2224462"/>
        <a:ext cx="2561209" cy="15367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C487D-18C0-4506-82CA-3671721B4541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D3F27C-7D82-4926-B2D1-474486B917C8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19193-10C4-45E2-9F50-4A5356C9C4EE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Approve migration roadmap</a:t>
          </a:r>
        </a:p>
      </dsp:txBody>
      <dsp:txXfrm>
        <a:off x="25435" y="2456402"/>
        <a:ext cx="1800000" cy="720000"/>
      </dsp:txXfrm>
    </dsp:sp>
    <dsp:sp modelId="{A97C160C-4D18-4A86-9DC8-6DD1FB03F508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5323D-BD25-4DBA-9D1F-6186C403A2AA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8E978-B9FD-4485-8EF0-E0C2719EE2F3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Schedule kickoff workshop</a:t>
          </a:r>
        </a:p>
      </dsp:txBody>
      <dsp:txXfrm>
        <a:off x="2140435" y="2456402"/>
        <a:ext cx="1800000" cy="720000"/>
      </dsp:txXfrm>
    </dsp:sp>
    <dsp:sp modelId="{8231E105-B32B-40D5-9D26-5AC82F455ACD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68B69-2E12-4583-8860-CB4EC4BD2EE5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C5CD3-187F-481A-B724-247C6730EBAB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Launch AWS pilot in São Paulo HQ</a:t>
          </a:r>
        </a:p>
      </dsp:txBody>
      <dsp:txXfrm>
        <a:off x="4255435" y="2456402"/>
        <a:ext cx="1800000" cy="720000"/>
      </dsp:txXfrm>
    </dsp:sp>
    <dsp:sp modelId="{EB26BCCD-B87C-47A1-B68F-CBDABDDC97F1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2DFD0-E90B-49D7-989B-66F926AAF3A7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A023E-218A-46ED-8136-41737093B237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Establish governance &amp; reporting</a:t>
          </a:r>
        </a:p>
      </dsp:txBody>
      <dsp:txXfrm>
        <a:off x="6370435" y="24564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59294"/>
            <a:ext cx="9143998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4572000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852" y="1028700"/>
            <a:ext cx="7460478" cy="10906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Balerica Inc. Cloud Migration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14188"/>
            <a:ext cx="6858000" cy="4924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Phased Approach to AWS Migration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Presented by: Lead Consultant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39257" y="1506860"/>
            <a:ext cx="4065484" cy="6636797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 descr="Geometric white clouds on a blue sky">
            <a:extLst>
              <a:ext uri="{FF2B5EF4-FFF2-40B4-BE49-F238E27FC236}">
                <a16:creationId xmlns:a16="http://schemas.microsoft.com/office/drawing/2014/main" id="{F6DC51A5-6C49-09BD-F1B0-3A018B8639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17104"/>
          <a:stretch>
            <a:fillRect/>
          </a:stretch>
        </p:blipFill>
        <p:spPr>
          <a:xfrm>
            <a:off x="1757476" y="3351745"/>
            <a:ext cx="5639669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E87097-DC54-2411-4FA2-581AEF08C4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09194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Closing</a:t>
            </a:r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FAACAB1E-3A54-733B-CA8D-0F899F1B6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93968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66FD71-C8FC-001C-7EA4-77489DA4B8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95043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State Assessment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E90507-C928-AD87-9E4E-C408769C2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52507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Risks in Current Setup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91D4EB5-47B8-D99D-976F-48E4D01F31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19753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0" y="348865"/>
            <a:ext cx="8712402" cy="877729"/>
          </a:xfrm>
        </p:spPr>
        <p:txBody>
          <a:bodyPr anchor="ctr">
            <a:no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Architecture (Hybrid → Cloud-Native)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D8B163-E59B-65F9-B7FB-C921159A6A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77720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Phased Migration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177D69-F714-0A89-AB6E-CE921A6BCE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8408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Phased Migration Plan (cont’d)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13E35F-F0C5-FF78-242F-D825FB08A5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92924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Risks &amp; Mitigations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CB192F9-015E-CB0F-90C4-DA40ED2EE7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02157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Benefits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FECE6F-52B2-7D0B-8350-B86E539DCB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46111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449</Words>
  <Application>Microsoft Office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Balerica Inc. Cloud Migration Strategy</vt:lpstr>
      <vt:lpstr>Executive Summary</vt:lpstr>
      <vt:lpstr>Current State Assessment</vt:lpstr>
      <vt:lpstr>Risks in Current Setup</vt:lpstr>
      <vt:lpstr>Target Architecture (Hybrid → Cloud-Native)</vt:lpstr>
      <vt:lpstr>Phased Migration Plan</vt:lpstr>
      <vt:lpstr>Phased Migration Plan (cont’d)</vt:lpstr>
      <vt:lpstr>Risks &amp; Mitigations</vt:lpstr>
      <vt:lpstr>Expected Benefits</vt:lpstr>
      <vt:lpstr>Next Steps</vt:lpstr>
      <vt:lpstr>Closing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Brandon Jett</cp:lastModifiedBy>
  <cp:revision>2</cp:revision>
  <dcterms:created xsi:type="dcterms:W3CDTF">2013-01-27T09:14:16Z</dcterms:created>
  <dcterms:modified xsi:type="dcterms:W3CDTF">2025-08-31T19:10:27Z</dcterms:modified>
  <cp:category/>
</cp:coreProperties>
</file>