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4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18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13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6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3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00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91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07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80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1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2A1C-B502-F44B-9FA0-4C5C5CA5AA73}" type="datetimeFigureOut">
              <a:rPr kumimoji="1" lang="ja-JP" altLang="en-US" smtClean="0"/>
              <a:t>2015/02/07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A441-704E-CC44-93E0-C7401183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88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06978" y="1144151"/>
            <a:ext cx="6930044" cy="4569699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2261985" y="1145753"/>
            <a:ext cx="0" cy="456969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416993" y="1145753"/>
            <a:ext cx="0" cy="456969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572001" y="1145753"/>
            <a:ext cx="0" cy="456969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727009" y="1145753"/>
            <a:ext cx="0" cy="456969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882017" y="1145753"/>
            <a:ext cx="0" cy="456969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06978" y="1907103"/>
            <a:ext cx="6930044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106978" y="2668453"/>
            <a:ext cx="6930044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106978" y="3429803"/>
            <a:ext cx="6930044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106978" y="4191152"/>
            <a:ext cx="6930044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106978" y="4952501"/>
            <a:ext cx="6930044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326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Naohisa Murakami</dc:creator>
  <cp:lastModifiedBy>Naohisa Murakami</cp:lastModifiedBy>
  <cp:revision>1</cp:revision>
  <dcterms:created xsi:type="dcterms:W3CDTF">2015-02-07T14:15:41Z</dcterms:created>
  <dcterms:modified xsi:type="dcterms:W3CDTF">2015-02-07T14:20:08Z</dcterms:modified>
</cp:coreProperties>
</file>