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pectral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Medium-regular.fntdata"/><Relationship Id="rId11" Type="http://schemas.openxmlformats.org/officeDocument/2006/relationships/slide" Target="slides/slide6.xml"/><Relationship Id="rId22" Type="http://schemas.openxmlformats.org/officeDocument/2006/relationships/font" Target="fonts/SpectralMedium-italic.fntdata"/><Relationship Id="rId10" Type="http://schemas.openxmlformats.org/officeDocument/2006/relationships/slide" Target="slides/slide5.xml"/><Relationship Id="rId21" Type="http://schemas.openxmlformats.org/officeDocument/2006/relationships/font" Target="fonts/Spectral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pectral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0a291a92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0a291a9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0f21de8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0f21de8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a291a9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a291a9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f713503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f713503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f7135038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f7135038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0a291a9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0a291a9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a291a9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0a291a9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0a291a9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0a291a9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0f21de86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0f21de86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923275"/>
            <a:ext cx="22491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by:</a:t>
            </a:r>
            <a:endParaRPr>
              <a:solidFill>
                <a:schemeClr val="dk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Ivan Toporov</a:t>
            </a:r>
            <a:endParaRPr>
              <a:solidFill>
                <a:schemeClr val="dk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Anton Zankevich</a:t>
            </a:r>
            <a:endParaRPr>
              <a:solidFill>
                <a:schemeClr val="dk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Timofey Koptubenko</a:t>
            </a:r>
            <a:endParaRPr>
              <a:solidFill>
                <a:schemeClr val="dk2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582600"/>
            <a:ext cx="7072474" cy="39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b="0" l="2100" r="-2100" t="0"/>
          <a:stretch/>
        </p:blipFill>
        <p:spPr>
          <a:xfrm>
            <a:off x="6725795" y="1002413"/>
            <a:ext cx="1661250" cy="31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33500" y="26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У нашей аудитории, мы выявили несколько проблем, которые решает наше приложение.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500" y="1035288"/>
            <a:ext cx="1708500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7175" y="1035300"/>
            <a:ext cx="1708500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7175" y="3677675"/>
            <a:ext cx="1708500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500" y="3677675"/>
            <a:ext cx="1708500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913" y="1790189"/>
            <a:ext cx="3609351" cy="21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94500" y="1179475"/>
            <a:ext cx="15168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Неслаженность школьного коллектива.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217825" y="1179475"/>
            <a:ext cx="14472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Сложная адаптация новичков класса.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64150" y="3821850"/>
            <a:ext cx="1516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Дискоммуникация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 мероприятиях.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217825" y="3821825"/>
            <a:ext cx="14472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Школьные новости узнаются только лично.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949700" y="2323200"/>
            <a:ext cx="3229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CUTEMEET 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949850" y="2915750"/>
            <a:ext cx="322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лучшее решение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900" y="19737"/>
            <a:ext cx="3524100" cy="510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00" y="357500"/>
            <a:ext cx="4676949" cy="28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400" y="3276950"/>
            <a:ext cx="4676949" cy="140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3025" y="1093213"/>
            <a:ext cx="1837825" cy="18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4800" y="3422713"/>
            <a:ext cx="1794300" cy="11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891350" y="940700"/>
            <a:ext cx="20529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Montserrat"/>
                <a:ea typeface="Montserrat"/>
                <a:cs typeface="Montserrat"/>
                <a:sym typeface="Montserrat"/>
              </a:rPr>
              <a:t>- школьное приложение, созданное специально для того, чтобы сделать вашу    школьную жизнь более увлекательной и связанной!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91350" y="3545900"/>
            <a:ext cx="22014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 результату проведенного нами опроса 72% голосовавших увидели в нашем приложении перспективу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960175" y="421150"/>
            <a:ext cx="22014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Montserrat"/>
                <a:ea typeface="Montserrat"/>
                <a:cs typeface="Montserrat"/>
                <a:sym typeface="Montserrat"/>
              </a:rPr>
              <a:t>cutemeet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Что мы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использовали?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71100" y="1918113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android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studio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095275" y="1918100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figma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737700" y="1918100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intellij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idea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430500" y="1918113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chat gpt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123300" y="1918113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147425" y="3391200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spring boot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71100" y="3391200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google presentation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095275" y="3391200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yandex cloud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463375" y="3391200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yandex cloud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779325" y="3391200"/>
            <a:ext cx="14742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423200" y="464488"/>
            <a:ext cx="70311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- ОБЛАДАТЕЛИ ГРАНТА ОТ YANDEX!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423200" y="934612"/>
            <a:ext cx="70311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- ОБЛАДАТЕЛИ ГРАНТА ОТ YANDEX!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423200" y="1404736"/>
            <a:ext cx="70311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- ОБЛАДАТЕЛИ ГРАНТА ОТ YANDEX!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423200" y="1869338"/>
            <a:ext cx="70311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- ОБЛАДАТЕЛИ ГРАНТА ОТ YANDEX!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423200" y="2339463"/>
            <a:ext cx="70311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- ОБЛАДАТЕЛИ ГРАНТА ОТ YANDEX!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423200" y="2809587"/>
            <a:ext cx="70311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- ОБЛАДАТЕЛИ ГРАНТА ОТ YANDEX!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423200" y="3274189"/>
            <a:ext cx="70311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- ОБЛАДАТЕЛИ ГРАНТА ОТ YANDEX!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423200" y="3744313"/>
            <a:ext cx="70311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- ОБЛАДАТЕЛИ ГРАНТА ОТ YANDEX!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423200" y="4208913"/>
            <a:ext cx="70311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- ОБЛАДАТЕЛИ ГРАНТА ОТ YANDEX!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275" y="40825"/>
            <a:ext cx="3791724" cy="506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175" y="1034038"/>
            <a:ext cx="1708500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3775" y="2059175"/>
            <a:ext cx="1708500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0125" y="3084300"/>
            <a:ext cx="2122626" cy="10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220125" y="1184813"/>
            <a:ext cx="1416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Ищите друзей по интересам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789725" y="2209938"/>
            <a:ext cx="1416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Быстрая связь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327775" y="3235050"/>
            <a:ext cx="1866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Индивидуальные</a:t>
            </a: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анкеты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475" y="16513"/>
            <a:ext cx="4050526" cy="511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50" y="681000"/>
            <a:ext cx="2049150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0300" y="2059200"/>
            <a:ext cx="2049150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8800" y="3471325"/>
            <a:ext cx="2049150" cy="10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585900" y="866550"/>
            <a:ext cx="1643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Удобный менеджмент событий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932750" y="2244775"/>
            <a:ext cx="1643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Быстрая связь с участниками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641100" y="3656875"/>
            <a:ext cx="1643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Поиск ближайших мероприятий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475" y="1152475"/>
            <a:ext cx="1959426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600" y="3543750"/>
            <a:ext cx="1959426" cy="1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4325" y="2059175"/>
            <a:ext cx="1959426" cy="10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1044050" y="1294875"/>
            <a:ext cx="1708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Узнавайте первым о школьных происшествиях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377200" y="2212200"/>
            <a:ext cx="1708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новость сами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916075" y="3667975"/>
            <a:ext cx="17085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Самые интересные новости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00" y="49988"/>
            <a:ext cx="4020799" cy="504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325" y="1722279"/>
            <a:ext cx="1708500" cy="13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675" y="1722279"/>
            <a:ext cx="1708500" cy="13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159075" y="1860150"/>
            <a:ext cx="12597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Все школьные чаты в одном месте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464725" y="1913181"/>
            <a:ext cx="12597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Удобный обмен файлами и фото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