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98DCB-09B0-11E0-0B1D-029C5794E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4580ED-8D80-B08C-717E-3F958FA0F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776EC-333F-7BBE-218E-D22D2C79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C978-3004-407D-B08E-4CCF0AB4756A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EDA585-95E5-1AAD-4148-EFC484BD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68611A-64EA-9028-88D4-CB114A82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5FFF-F688-46E9-9D88-950ADEEF8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01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A9F58-804A-2436-786B-00379087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FC20F6-9F0B-4936-D609-8B3B5C8C8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811BC-2DEF-C54E-F23F-D58C578C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C978-3004-407D-B08E-4CCF0AB4756A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B1BA2-4E16-F2D2-F538-2125D4A8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77E54F-A7EC-F9E2-BB89-3160275F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5FFF-F688-46E9-9D88-950ADEEF8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F321ED-C0E0-6FF2-08DC-0081FD00F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9F1837-5F8C-06BE-88ED-E378590B2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B1D3F4-0E0E-BA1F-4DED-9C45D11D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C978-3004-407D-B08E-4CCF0AB4756A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9C39F5-C94A-53F5-C181-260E18DC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392939-D1E6-DBB8-48A8-5574C03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5FFF-F688-46E9-9D88-950ADEEF8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8699-7179-B127-049C-6B3DC62E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77F2F-7718-5AEC-DEA5-41731A3D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F49ED5-7454-98F5-8F07-4B3620BA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C978-3004-407D-B08E-4CCF0AB4756A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33B835-B426-7040-8904-EF5AEC72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50727B-D86D-C62F-493E-993BBAD7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5FFF-F688-46E9-9D88-950ADEEF8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30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D955D-5805-211F-4EFF-FAA3B02E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746CD8-A22C-7FB6-97AD-F95F0144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A0A82-0710-55C7-B8D5-DB81EBA7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C978-3004-407D-B08E-4CCF0AB4756A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C55B5B-35C7-56A6-A5C0-A459446F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2D7C7-BE4A-940D-2D55-44D8A988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5FFF-F688-46E9-9D88-950ADEEF8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89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EA7D7-7399-8D43-E1ED-00688088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10A90-2D69-A457-E09B-E1FB710C6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F54BB7-4DE5-227E-63DA-021A84E73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41FDFF-4C18-8697-25BC-C0733F6E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C978-3004-407D-B08E-4CCF0AB4756A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417485-E2A8-9F20-9396-8E588E1E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4BC6B5-F095-3D2D-05F2-9138F6D2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5FFF-F688-46E9-9D88-950ADEEF8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14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888EB-F103-9299-CD4C-DAC2CDEF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9F28A-3215-A0B4-9D43-F37C59250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E73510-D4EB-778D-9738-0DDF1F024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1C4853-72CB-CC75-4B63-845406D5D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B8ECC7-B42C-5EBB-E70D-A44D1E623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88A594-3BE2-1BE3-5D83-E3FBF88C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C978-3004-407D-B08E-4CCF0AB4756A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774D06-ADEA-7F92-AF03-1A9591E0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103BD5-61A1-6DFD-5425-AFD56E7E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5FFF-F688-46E9-9D88-950ADEEF8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85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56DC-FCE3-DA51-3F77-E6943400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61E471-2C31-07DF-09A9-4A75943E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C978-3004-407D-B08E-4CCF0AB4756A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40E1A6-BFF6-CE3C-0B25-D3B75256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B04241-180E-C07F-ABE3-8F9C0D67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5FFF-F688-46E9-9D88-950ADEEF8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6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0F3AE7-11A6-FCDE-CF89-3299C132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C978-3004-407D-B08E-4CCF0AB4756A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CAE1C6-8246-6C13-6396-942C3541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E32493-457B-6625-1B1B-6CD005F0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5FFF-F688-46E9-9D88-950ADEEF8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37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FABF5-DFFD-34F0-1972-464CC1B7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523543-CBCA-EBFC-EF8D-814B2C67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C5F7FE-0ED5-74FA-DAA7-F233F83D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1E2C6D-529B-974E-9CA4-CAA459EF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C978-3004-407D-B08E-4CCF0AB4756A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A77875-2745-7678-B5EB-0125085D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C7427B-7F14-70A5-8C8E-C281A5F7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5FFF-F688-46E9-9D88-950ADEEF8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56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7C0B4-54E7-F21C-805A-C611CEC5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0D2FAC-0F4E-E822-AAE4-98F30B740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8B9C10-0660-5584-A3FE-A99E4AC1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F28FF7-4639-9085-ADA3-AAC8E022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C978-3004-407D-B08E-4CCF0AB4756A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D5BA1A-75F1-BA3D-76CC-8FDEBC3E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52227F-535A-85EF-8E74-6DA1484C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5FFF-F688-46E9-9D88-950ADEEF8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71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204C51-ABB2-8E96-D6BB-12DB2571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D2E1EE-DFB1-BAC6-25B8-DCA257E56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7977C7-7CFF-5348-5917-A2FBEBDF5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B4C978-3004-407D-B08E-4CCF0AB4756A}" type="datetimeFigureOut">
              <a:rPr lang="de-DE" smtClean="0"/>
              <a:t>18.02.2024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7C1FF8-00E9-038B-057D-19FEEFEED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06ED3-6CC4-1D9E-718A-B91B6C03B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D65FFF-F688-46E9-9D88-950ADEEF8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47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Logo, Symbol, Grafiken, Design enthält.&#10;&#10;Automatisch generierte Beschreibung">
            <a:extLst>
              <a:ext uri="{FF2B5EF4-FFF2-40B4-BE49-F238E27FC236}">
                <a16:creationId xmlns:a16="http://schemas.microsoft.com/office/drawing/2014/main" id="{3C4F02C1-C671-B0D6-F0AB-8450C6424F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8093" y="1712190"/>
            <a:ext cx="4595446" cy="4387215"/>
          </a:xfrm>
          <a:prstGeom prst="rect">
            <a:avLst/>
          </a:prstGeom>
        </p:spPr>
      </p:pic>
      <p:pic>
        <p:nvPicPr>
          <p:cNvPr id="7" name="Grafik 6" descr="Ein Bild, das draußen, Himmel, Person, Gebäude enthält.&#10;&#10;Automatisch generierte Beschreibung">
            <a:extLst>
              <a:ext uri="{FF2B5EF4-FFF2-40B4-BE49-F238E27FC236}">
                <a16:creationId xmlns:a16="http://schemas.microsoft.com/office/drawing/2014/main" id="{77FA80D6-CFCA-734D-0931-C33C8075F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346" y="3780821"/>
            <a:ext cx="1300874" cy="1593630"/>
          </a:xfrm>
          <a:prstGeom prst="rect">
            <a:avLst/>
          </a:prstGeom>
        </p:spPr>
      </p:pic>
      <p:pic>
        <p:nvPicPr>
          <p:cNvPr id="9" name="Grafik 8" descr="Ein Bild, das Text, Screenshot, Diagramm enthält.&#10;&#10;Automatisch generierte Beschreibung">
            <a:extLst>
              <a:ext uri="{FF2B5EF4-FFF2-40B4-BE49-F238E27FC236}">
                <a16:creationId xmlns:a16="http://schemas.microsoft.com/office/drawing/2014/main" id="{D798172C-FC1E-D3A0-C66D-36570719F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38" y="844544"/>
            <a:ext cx="2062076" cy="1281033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ADB93E8-1C00-DE8A-FA9D-340F09BAE393}"/>
              </a:ext>
            </a:extLst>
          </p:cNvPr>
          <p:cNvGrpSpPr/>
          <p:nvPr/>
        </p:nvGrpSpPr>
        <p:grpSpPr>
          <a:xfrm>
            <a:off x="7093247" y="4577638"/>
            <a:ext cx="1680946" cy="969986"/>
            <a:chOff x="8553738" y="3850884"/>
            <a:chExt cx="1370148" cy="80400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23FE643-22A4-407A-89AA-D7F8127FC84A}"/>
                </a:ext>
              </a:extLst>
            </p:cNvPr>
            <p:cNvSpPr/>
            <p:nvPr/>
          </p:nvSpPr>
          <p:spPr>
            <a:xfrm>
              <a:off x="8553738" y="3850884"/>
              <a:ext cx="1370148" cy="804000"/>
            </a:xfrm>
            <a:prstGeom prst="rect">
              <a:avLst/>
            </a:prstGeom>
            <a:solidFill>
              <a:srgbClr val="868E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" name="Grafik 12" descr="Ein Bild, das Screenshot, Design enthält.&#10;&#10;Automatisch generierte Beschreibung">
              <a:extLst>
                <a:ext uri="{FF2B5EF4-FFF2-40B4-BE49-F238E27FC236}">
                  <a16:creationId xmlns:a16="http://schemas.microsoft.com/office/drawing/2014/main" id="{0802AF8A-2D24-7734-A951-9DCF25830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01" t="9719" r="7402" b="13061"/>
            <a:stretch/>
          </p:blipFill>
          <p:spPr>
            <a:xfrm>
              <a:off x="8553738" y="3871918"/>
              <a:ext cx="728498" cy="389607"/>
            </a:xfrm>
            <a:prstGeom prst="rect">
              <a:avLst/>
            </a:prstGeom>
          </p:spPr>
        </p:pic>
        <p:pic>
          <p:nvPicPr>
            <p:cNvPr id="15" name="Grafik 14" descr="Ein Bild, das Screenshot, Design enthält.&#10;&#10;Automatisch generierte Beschreibung">
              <a:extLst>
                <a:ext uri="{FF2B5EF4-FFF2-40B4-BE49-F238E27FC236}">
                  <a16:creationId xmlns:a16="http://schemas.microsoft.com/office/drawing/2014/main" id="{CAE1A92F-5CDC-F4E7-0A5B-7634D8F08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64" t="12362" r="4414" b="13438"/>
            <a:stretch/>
          </p:blipFill>
          <p:spPr>
            <a:xfrm>
              <a:off x="8641306" y="4270965"/>
              <a:ext cx="660592" cy="374372"/>
            </a:xfrm>
            <a:prstGeom prst="rect">
              <a:avLst/>
            </a:prstGeom>
          </p:spPr>
        </p:pic>
        <p:pic>
          <p:nvPicPr>
            <p:cNvPr id="17" name="Grafik 16" descr="Ein Bild, das Screenshot, Design enthält.&#10;&#10;Automatisch generierte Beschreibung">
              <a:extLst>
                <a:ext uri="{FF2B5EF4-FFF2-40B4-BE49-F238E27FC236}">
                  <a16:creationId xmlns:a16="http://schemas.microsoft.com/office/drawing/2014/main" id="{2EEF51D3-FB0A-AE06-14F7-826887099F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09" t="8534" r="5566" b="11227"/>
            <a:stretch/>
          </p:blipFill>
          <p:spPr>
            <a:xfrm>
              <a:off x="9253500" y="4250040"/>
              <a:ext cx="670386" cy="404844"/>
            </a:xfrm>
            <a:prstGeom prst="rect">
              <a:avLst/>
            </a:prstGeom>
          </p:spPr>
        </p:pic>
        <p:pic>
          <p:nvPicPr>
            <p:cNvPr id="11" name="Grafik 10" descr="Ein Bild, das Screenshot, Design enthält.&#10;&#10;Automatisch generierte Beschreibung">
              <a:extLst>
                <a:ext uri="{FF2B5EF4-FFF2-40B4-BE49-F238E27FC236}">
                  <a16:creationId xmlns:a16="http://schemas.microsoft.com/office/drawing/2014/main" id="{F8B1310D-678C-F377-3B02-FB9AE799D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65" t="11765" r="8985" b="7996"/>
            <a:stretch/>
          </p:blipFill>
          <p:spPr>
            <a:xfrm>
              <a:off x="9216213" y="3858502"/>
              <a:ext cx="679093" cy="404844"/>
            </a:xfrm>
            <a:prstGeom prst="rect">
              <a:avLst/>
            </a:prstGeom>
          </p:spPr>
        </p:pic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CCBEB266-21C9-33DD-0C2F-D519EB2A986B}"/>
              </a:ext>
            </a:extLst>
          </p:cNvPr>
          <p:cNvSpPr txBox="1"/>
          <p:nvPr/>
        </p:nvSpPr>
        <p:spPr>
          <a:xfrm>
            <a:off x="3269564" y="5385865"/>
            <a:ext cx="119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Datensatz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0408A1D-23B0-6AF8-D9E4-0A6810E3F5AE}"/>
              </a:ext>
            </a:extLst>
          </p:cNvPr>
          <p:cNvSpPr txBox="1"/>
          <p:nvPr/>
        </p:nvSpPr>
        <p:spPr>
          <a:xfrm>
            <a:off x="5619555" y="475212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Training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8856700-9343-FFE2-892A-280461DD9312}"/>
              </a:ext>
            </a:extLst>
          </p:cNvPr>
          <p:cNvSpPr txBox="1"/>
          <p:nvPr/>
        </p:nvSpPr>
        <p:spPr>
          <a:xfrm>
            <a:off x="7489917" y="5570531"/>
            <a:ext cx="8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Testen</a:t>
            </a:r>
          </a:p>
        </p:txBody>
      </p:sp>
    </p:spTree>
    <p:extLst>
      <p:ext uri="{BB962C8B-B14F-4D97-AF65-F5344CB8AC3E}">
        <p14:creationId xmlns:p14="http://schemas.microsoft.com/office/powerpoint/2010/main" val="151555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Voß, Daniel</dc:creator>
  <cp:lastModifiedBy>Voß, Daniel</cp:lastModifiedBy>
  <cp:revision>1</cp:revision>
  <dcterms:created xsi:type="dcterms:W3CDTF">2024-02-18T22:16:27Z</dcterms:created>
  <dcterms:modified xsi:type="dcterms:W3CDTF">2024-02-19T12:49:18Z</dcterms:modified>
</cp:coreProperties>
</file>