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5"/>
  </p:notesMasterIdLst>
  <p:handoutMasterIdLst>
    <p:handoutMasterId r:id="rId16"/>
  </p:handoutMasterIdLst>
  <p:sldIdLst>
    <p:sldId id="288" r:id="rId3"/>
    <p:sldId id="303" r:id="rId4"/>
    <p:sldId id="293" r:id="rId5"/>
    <p:sldId id="304" r:id="rId6"/>
    <p:sldId id="305" r:id="rId7"/>
    <p:sldId id="306" r:id="rId8"/>
    <p:sldId id="307" r:id="rId9"/>
    <p:sldId id="296" r:id="rId10"/>
    <p:sldId id="301" r:id="rId11"/>
    <p:sldId id="295" r:id="rId12"/>
    <p:sldId id="302" r:id="rId13"/>
    <p:sldId id="285" r:id="rId14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58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07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17.02.2024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17.02.2024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coo.de/157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4430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https://www.oncoo.de/t/157o</a:t>
            </a:r>
            <a:endParaRPr lang="de-DE" sz="12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0187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Puffer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6000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 hasCustomPrompt="1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70" r:id="rId2"/>
    <p:sldLayoutId id="2147483879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Künstliche Intelligenz</a:t>
            </a:r>
            <a:r>
              <a:rPr lang="de-DE" sz="1200" b="1" baseline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 Klassifikation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Voß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.ly/voss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ra-io.github.io/tira-for-schoo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ti.com/" TargetMode="Externa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hyperlink" Target="https://www.oncoo.de/157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Künstliche Intelligenz</a:t>
            </a: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Jena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19.02.2024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57E7795-5A55-9ED7-6FDF-21C82E98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Künstliche Intelligenz?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3E25E5-4D1D-4962-32CE-45ED0702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23492"/>
            <a:ext cx="4308764" cy="3379199"/>
          </a:xfrm>
        </p:spPr>
        <p:txBody>
          <a:bodyPr/>
          <a:lstStyle/>
          <a:p>
            <a:r>
              <a:rPr lang="de-DE" sz="1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„Wichtig für das Erstellen von KI ist:“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www.menti.com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Code: </a:t>
            </a:r>
            <a:r>
              <a:rPr lang="de-DE" b="1" dirty="0"/>
              <a:t>54 03 01 96</a:t>
            </a:r>
          </a:p>
          <a:p>
            <a:endParaRPr lang="de-DE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Uhr mit einfarbiger Füllung">
            <a:extLst>
              <a:ext uri="{FF2B5EF4-FFF2-40B4-BE49-F238E27FC236}">
                <a16:creationId xmlns:a16="http://schemas.microsoft.com/office/drawing/2014/main" id="{62CB150A-62ED-9E85-EB4B-83C022F6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627" y="59709"/>
            <a:ext cx="692498" cy="6924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6B1962C-5291-B492-7D72-CFBF20CCCEA3}"/>
              </a:ext>
            </a:extLst>
          </p:cNvPr>
          <p:cNvSpPr txBox="1"/>
          <p:nvPr/>
        </p:nvSpPr>
        <p:spPr>
          <a:xfrm>
            <a:off x="8061125" y="271585"/>
            <a:ext cx="564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5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min</a:t>
            </a:r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EC457E3E-6BFB-225C-3EAE-245824D2F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003C16-E538-A0A0-20F9-7083DA8F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76" y="1974379"/>
            <a:ext cx="2645487" cy="26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A16359F-3100-22AB-5A2D-712811E2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Rückmeldung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9C4EB9-B5EA-0D07-73FC-1A2B23966ACC}"/>
              </a:ext>
            </a:extLst>
          </p:cNvPr>
          <p:cNvSpPr txBox="1"/>
          <p:nvPr/>
        </p:nvSpPr>
        <p:spPr>
          <a:xfrm>
            <a:off x="457200" y="2387083"/>
            <a:ext cx="5532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E95420"/>
                </a:solidFill>
                <a:effectLst/>
                <a:latin typeface="Ubuntu" panose="020F0502020204030204" pitchFamily="34" charset="0"/>
                <a:hlinkClick r:id="rId2"/>
              </a:rPr>
              <a:t>t.ly/</a:t>
            </a:r>
            <a:r>
              <a:rPr lang="de-DE" b="0" i="0" u="none" strike="noStrike" dirty="0" err="1">
                <a:solidFill>
                  <a:srgbClr val="E95420"/>
                </a:solidFill>
                <a:effectLst/>
                <a:latin typeface="Ubuntu" panose="020F0502020204030204" pitchFamily="34" charset="0"/>
                <a:hlinkClick r:id="rId2"/>
              </a:rPr>
              <a:t>voss</a:t>
            </a:r>
            <a:r>
              <a:rPr lang="de-DE" dirty="0">
                <a:latin typeface="+mj-lt"/>
              </a:rPr>
              <a:t>  </a:t>
            </a:r>
          </a:p>
        </p:txBody>
      </p:sp>
      <p:sp>
        <p:nvSpPr>
          <p:cNvPr id="13" name="Foliennummernplatzhalter 3">
            <a:extLst>
              <a:ext uri="{FF2B5EF4-FFF2-40B4-BE49-F238E27FC236}">
                <a16:creationId xmlns:a16="http://schemas.microsoft.com/office/drawing/2014/main" id="{4678B924-C14E-4CFF-6877-CF55136D6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5EBFB1-0863-4C30-0575-D6396EA2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48" y="1429483"/>
            <a:ext cx="2399151" cy="239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9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3295" y="2290762"/>
            <a:ext cx="4751161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98FC3F-A45F-ADA0-229B-07387B68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A82FF7-99C3-751C-8A2D-0E37A8DB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LearningApp?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E2B9081-A552-EC4A-C374-0A7ED50D8D9F}"/>
              </a:ext>
            </a:extLst>
          </p:cNvPr>
          <p:cNvGrpSpPr/>
          <p:nvPr/>
        </p:nvGrpSpPr>
        <p:grpSpPr>
          <a:xfrm>
            <a:off x="7224126" y="3860031"/>
            <a:ext cx="805969" cy="660121"/>
            <a:chOff x="123356" y="-15204"/>
            <a:chExt cx="3540199" cy="2898181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003CCE3-68B7-5FBE-3B51-611FD7727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73" y="-15204"/>
              <a:ext cx="2270760" cy="22707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feld 1">
              <a:extLst>
                <a:ext uri="{FF2B5EF4-FFF2-40B4-BE49-F238E27FC236}">
                  <a16:creationId xmlns:a16="http://schemas.microsoft.com/office/drawing/2014/main" id="{B2463FEF-ABB4-40DE-172B-55D7EA53762E}"/>
                </a:ext>
              </a:extLst>
            </p:cNvPr>
            <p:cNvSpPr txBox="1"/>
            <p:nvPr/>
          </p:nvSpPr>
          <p:spPr>
            <a:xfrm>
              <a:off x="123356" y="2401382"/>
              <a:ext cx="3540199" cy="48159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7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 gewähren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F218BB7-C9AF-3226-41CD-9A07B395FB70}"/>
              </a:ext>
            </a:extLst>
          </p:cNvPr>
          <p:cNvGrpSpPr/>
          <p:nvPr/>
        </p:nvGrpSpPr>
        <p:grpSpPr>
          <a:xfrm>
            <a:off x="8147168" y="3860031"/>
            <a:ext cx="651291" cy="677262"/>
            <a:chOff x="0" y="-1261635"/>
            <a:chExt cx="3072218" cy="3192082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E9DF5F9-FD9F-91E9-355D-7246F088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14" y="-1261635"/>
              <a:ext cx="2438590" cy="2438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feld 1">
              <a:extLst>
                <a:ext uri="{FF2B5EF4-FFF2-40B4-BE49-F238E27FC236}">
                  <a16:creationId xmlns:a16="http://schemas.microsoft.com/office/drawing/2014/main" id="{84538F00-4ED6-41C1-0954-EF1AF0F29E99}"/>
                </a:ext>
              </a:extLst>
            </p:cNvPr>
            <p:cNvSpPr txBox="1"/>
            <p:nvPr/>
          </p:nvSpPr>
          <p:spPr>
            <a:xfrm>
              <a:off x="0" y="1333499"/>
              <a:ext cx="3072218" cy="59694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7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Vorfahrtsstraße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CB5E7BE-2D83-524D-BA47-69CE51D75FD4}"/>
              </a:ext>
            </a:extLst>
          </p:cNvPr>
          <p:cNvGrpSpPr/>
          <p:nvPr/>
        </p:nvGrpSpPr>
        <p:grpSpPr>
          <a:xfrm>
            <a:off x="7281748" y="3136480"/>
            <a:ext cx="1405052" cy="1382771"/>
            <a:chOff x="0" y="-1261635"/>
            <a:chExt cx="3072218" cy="302099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6BF390F-9EAA-DBE5-6089-DFAFF18B4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14" y="-1261635"/>
              <a:ext cx="2438590" cy="2438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feld 1">
              <a:extLst>
                <a:ext uri="{FF2B5EF4-FFF2-40B4-BE49-F238E27FC236}">
                  <a16:creationId xmlns:a16="http://schemas.microsoft.com/office/drawing/2014/main" id="{623B8664-3AF9-5BCF-C25B-2FE6D72A3DDA}"/>
                </a:ext>
              </a:extLst>
            </p:cNvPr>
            <p:cNvSpPr txBox="1"/>
            <p:nvPr/>
          </p:nvSpPr>
          <p:spPr>
            <a:xfrm>
              <a:off x="0" y="1333501"/>
              <a:ext cx="3072218" cy="42586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14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Vorfahrtsstraße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AA52A75-B583-1043-DA77-A7467B31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1D76E-51EF-D474-54DB-2FC5B093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Setzt euch in eurer Gruppe zusammen.</a:t>
            </a:r>
          </a:p>
          <a:p>
            <a:endParaRPr lang="de-DE" dirty="0"/>
          </a:p>
          <a:p>
            <a:r>
              <a:rPr lang="de-DE" sz="1800" dirty="0"/>
              <a:t>Teilt e</a:t>
            </a:r>
            <a:r>
              <a:rPr lang="de-DE" dirty="0"/>
              <a:t>ure Bilder.</a:t>
            </a:r>
          </a:p>
          <a:p>
            <a:r>
              <a:rPr lang="de-DE" sz="1800" dirty="0"/>
              <a:t>Jeder sollte auf seinem Computer </a:t>
            </a:r>
            <a:r>
              <a:rPr lang="de-DE" dirty="0"/>
              <a:t>zwei Ordner haben.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A35BA-F462-A6BC-21ED-8D2830C7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Uhr mit einfarbiger Füllung">
            <a:extLst>
              <a:ext uri="{FF2B5EF4-FFF2-40B4-BE49-F238E27FC236}">
                <a16:creationId xmlns:a16="http://schemas.microsoft.com/office/drawing/2014/main" id="{2DBE184A-9B76-540A-27DA-0E32F889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627" y="59709"/>
            <a:ext cx="692498" cy="69249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BED46BA-F442-AA8F-D9AD-6DE6D82EACC8}"/>
              </a:ext>
            </a:extLst>
          </p:cNvPr>
          <p:cNvSpPr txBox="1"/>
          <p:nvPr/>
        </p:nvSpPr>
        <p:spPr>
          <a:xfrm>
            <a:off x="8061125" y="2715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10 min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03C1A47-D15B-0E27-A356-4F1C3C11C4E2}"/>
              </a:ext>
            </a:extLst>
          </p:cNvPr>
          <p:cNvGrpSpPr/>
          <p:nvPr/>
        </p:nvGrpSpPr>
        <p:grpSpPr>
          <a:xfrm>
            <a:off x="5369710" y="3136869"/>
            <a:ext cx="1738745" cy="1424102"/>
            <a:chOff x="123356" y="-15204"/>
            <a:chExt cx="3540199" cy="2898181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2DF2006-4A14-F34A-66E7-3E8FDED1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73" y="-15204"/>
              <a:ext cx="2270761" cy="2270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feld 1">
              <a:extLst>
                <a:ext uri="{FF2B5EF4-FFF2-40B4-BE49-F238E27FC236}">
                  <a16:creationId xmlns:a16="http://schemas.microsoft.com/office/drawing/2014/main" id="{3B0BA0FD-3082-41D8-C6D5-5F036E8E459B}"/>
                </a:ext>
              </a:extLst>
            </p:cNvPr>
            <p:cNvSpPr txBox="1"/>
            <p:nvPr/>
          </p:nvSpPr>
          <p:spPr>
            <a:xfrm>
              <a:off x="123356" y="2401382"/>
              <a:ext cx="3540199" cy="48159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14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 gewähren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7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BFBA9-B5E4-2FD9-626D-7A9A851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421255C-EF57-4D4C-CC0E-12FAD882D6A3}"/>
              </a:ext>
            </a:extLst>
          </p:cNvPr>
          <p:cNvGrpSpPr/>
          <p:nvPr/>
        </p:nvGrpSpPr>
        <p:grpSpPr>
          <a:xfrm>
            <a:off x="7281748" y="3136480"/>
            <a:ext cx="1405052" cy="1382771"/>
            <a:chOff x="0" y="-1261635"/>
            <a:chExt cx="3072218" cy="302099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E1D8864-5D71-6FE9-F2A1-4B057C06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14" y="-1261635"/>
              <a:ext cx="2438590" cy="2438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feld 1">
              <a:extLst>
                <a:ext uri="{FF2B5EF4-FFF2-40B4-BE49-F238E27FC236}">
                  <a16:creationId xmlns:a16="http://schemas.microsoft.com/office/drawing/2014/main" id="{004ABD0B-CA81-4B34-AC21-3070C4336542}"/>
                </a:ext>
              </a:extLst>
            </p:cNvPr>
            <p:cNvSpPr txBox="1"/>
            <p:nvPr/>
          </p:nvSpPr>
          <p:spPr>
            <a:xfrm>
              <a:off x="0" y="1333501"/>
              <a:ext cx="3072218" cy="42586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14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Vorfahrtsstraße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69266AB-9884-7CAD-EC80-3404B4FF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1AE29-2746-8CA2-6015-FF2AEB3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1800" dirty="0"/>
              <a:t>Öffnet die Webseite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3"/>
              </a:rPr>
              <a:t>https://tira-io.github.io/tira-for-school/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/>
              <a:t>Bearbeitet Schritt 2 und 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1ABDA5-73A2-C35E-BEE3-00B8D9ADB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Uhr mit einfarbiger Füllung">
            <a:extLst>
              <a:ext uri="{FF2B5EF4-FFF2-40B4-BE49-F238E27FC236}">
                <a16:creationId xmlns:a16="http://schemas.microsoft.com/office/drawing/2014/main" id="{A060E0B6-2ABD-A36B-4BEF-C1399C8D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8627" y="59709"/>
            <a:ext cx="692498" cy="69249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6658155-7A4A-55BB-8A6F-DC319DB32353}"/>
              </a:ext>
            </a:extLst>
          </p:cNvPr>
          <p:cNvSpPr txBox="1"/>
          <p:nvPr/>
        </p:nvSpPr>
        <p:spPr>
          <a:xfrm>
            <a:off x="8061125" y="2715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10 min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39F8157-A113-164A-9D2C-25F2FC8CB24F}"/>
              </a:ext>
            </a:extLst>
          </p:cNvPr>
          <p:cNvGrpSpPr/>
          <p:nvPr/>
        </p:nvGrpSpPr>
        <p:grpSpPr>
          <a:xfrm>
            <a:off x="5369710" y="3136869"/>
            <a:ext cx="1738745" cy="1424102"/>
            <a:chOff x="123356" y="-15204"/>
            <a:chExt cx="3540199" cy="2898181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AF0B2F4-D75B-0A48-B81D-FA9CC98B1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73" y="-15204"/>
              <a:ext cx="2270761" cy="2270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feld 1">
              <a:extLst>
                <a:ext uri="{FF2B5EF4-FFF2-40B4-BE49-F238E27FC236}">
                  <a16:creationId xmlns:a16="http://schemas.microsoft.com/office/drawing/2014/main" id="{B6872F02-EFB1-2268-3BC7-68D4A8DCAD18}"/>
                </a:ext>
              </a:extLst>
            </p:cNvPr>
            <p:cNvSpPr txBox="1"/>
            <p:nvPr/>
          </p:nvSpPr>
          <p:spPr>
            <a:xfrm>
              <a:off x="123356" y="2401382"/>
              <a:ext cx="3540199" cy="48159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14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 gewähren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23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A126D-4AF8-89B0-2DAB-9D4744AB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fällt euch 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A3793-43B9-0535-22A0-D27E9025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35E99-C835-BA50-1551-A9863BB35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A1A29-C73C-3D28-4A32-058F2A91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914C2-D093-941E-448F-6685C430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Habt ihr Bilder bei Nacht gemacht?</a:t>
            </a:r>
          </a:p>
          <a:p>
            <a:r>
              <a:rPr lang="de-DE" dirty="0"/>
              <a:t>Habt ihr unscharfe Bilder?</a:t>
            </a:r>
          </a:p>
          <a:p>
            <a:r>
              <a:rPr lang="de-DE" dirty="0"/>
              <a:t>Aus welchem Winkel habt ihr die Schilder fotografiert?</a:t>
            </a:r>
          </a:p>
          <a:p>
            <a:r>
              <a:rPr lang="de-DE" dirty="0"/>
              <a:t>Habt ihr Bilder von kaputten, schneebedeckten oder beklebten Schildern?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B53102-D444-CB29-B849-4FE8BBE6F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794C3-3704-3D62-701A-9BCE8266B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FA18FD-9965-1200-9F9F-FDC9CBED40CE}"/>
              </a:ext>
            </a:extLst>
          </p:cNvPr>
          <p:cNvGrpSpPr/>
          <p:nvPr/>
        </p:nvGrpSpPr>
        <p:grpSpPr>
          <a:xfrm>
            <a:off x="7281748" y="3136480"/>
            <a:ext cx="1405052" cy="1382771"/>
            <a:chOff x="0" y="-1261635"/>
            <a:chExt cx="3072218" cy="302099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89A7F6B-5300-AE2C-1D4C-3FCA46F2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14" y="-1261635"/>
              <a:ext cx="2438590" cy="2438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feld 1">
              <a:extLst>
                <a:ext uri="{FF2B5EF4-FFF2-40B4-BE49-F238E27FC236}">
                  <a16:creationId xmlns:a16="http://schemas.microsoft.com/office/drawing/2014/main" id="{4DE2F983-0910-3AA8-9B8B-96DB220375D3}"/>
                </a:ext>
              </a:extLst>
            </p:cNvPr>
            <p:cNvSpPr txBox="1"/>
            <p:nvPr/>
          </p:nvSpPr>
          <p:spPr>
            <a:xfrm>
              <a:off x="0" y="1333501"/>
              <a:ext cx="3072218" cy="42586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14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Vorfahrtsstraße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910D212-C24E-661B-507F-3585B724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0EF30-476D-540B-32D0-041661F8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1800" dirty="0"/>
              <a:t>Fügt in eure Datensätze diese neuen Bilder ein.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Bearbeitet Schritt 2 und 3 erneut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DBF455-2170-327F-C13D-196232D5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Uhr mit einfarbiger Füllung">
            <a:extLst>
              <a:ext uri="{FF2B5EF4-FFF2-40B4-BE49-F238E27FC236}">
                <a16:creationId xmlns:a16="http://schemas.microsoft.com/office/drawing/2014/main" id="{86348841-1971-7571-2165-CBA7FC5E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627" y="59709"/>
            <a:ext cx="692498" cy="69249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4A33E69-65E9-4F79-285C-40C5C284A444}"/>
              </a:ext>
            </a:extLst>
          </p:cNvPr>
          <p:cNvSpPr txBox="1"/>
          <p:nvPr/>
        </p:nvSpPr>
        <p:spPr>
          <a:xfrm>
            <a:off x="8061125" y="2715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10 min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9A74CD5-0250-7B78-E2FE-F45B1A2473C4}"/>
              </a:ext>
            </a:extLst>
          </p:cNvPr>
          <p:cNvGrpSpPr/>
          <p:nvPr/>
        </p:nvGrpSpPr>
        <p:grpSpPr>
          <a:xfrm>
            <a:off x="5369710" y="3136869"/>
            <a:ext cx="1738745" cy="1424102"/>
            <a:chOff x="123356" y="-15204"/>
            <a:chExt cx="3540199" cy="2898181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D37460C-9908-DE4D-7A67-A99CE056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73" y="-15204"/>
              <a:ext cx="2270761" cy="2270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feld 1">
              <a:extLst>
                <a:ext uri="{FF2B5EF4-FFF2-40B4-BE49-F238E27FC236}">
                  <a16:creationId xmlns:a16="http://schemas.microsoft.com/office/drawing/2014/main" id="{6391D9A1-ABB0-799B-93A9-E7EFF1E39C82}"/>
                </a:ext>
              </a:extLst>
            </p:cNvPr>
            <p:cNvSpPr txBox="1"/>
            <p:nvPr/>
          </p:nvSpPr>
          <p:spPr>
            <a:xfrm>
              <a:off x="123356" y="2401382"/>
              <a:ext cx="3540199" cy="48159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de-DE" sz="1400" i="1" kern="100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Vorfahrt gewähren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1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640A-05B7-003D-A157-5F2F9FFD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Künstliche Intelligenz?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64C02-05D4-CE22-CDA2-55E66FC1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Eure Meinung ist gefragt!</a:t>
            </a:r>
            <a:endParaRPr lang="de-DE" b="1" dirty="0">
              <a:hlinkClick r:id="rId3"/>
            </a:endParaRP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Beantworte die Fragen auf oncoo.de</a:t>
            </a:r>
          </a:p>
          <a:p>
            <a:endParaRPr lang="de-DE" i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https://www.oncoo.de/157o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7BD9B-1DE3-6E4F-D369-A8D7B7F0A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97B44-D92B-38E9-00ED-D1C19DE2F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13" y="2183341"/>
            <a:ext cx="2419350" cy="2419350"/>
          </a:xfrm>
          <a:prstGeom prst="rect">
            <a:avLst/>
          </a:prstGeom>
        </p:spPr>
      </p:pic>
      <p:pic>
        <p:nvPicPr>
          <p:cNvPr id="7" name="Grafik 6" descr="Uhr mit einfarbiger Füllung">
            <a:extLst>
              <a:ext uri="{FF2B5EF4-FFF2-40B4-BE49-F238E27FC236}">
                <a16:creationId xmlns:a16="http://schemas.microsoft.com/office/drawing/2014/main" id="{4FA5460A-787E-C2A8-D165-E448C1268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627" y="59709"/>
            <a:ext cx="692498" cy="69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1B08D6-559E-0ED1-0363-003906899BA4}"/>
              </a:ext>
            </a:extLst>
          </p:cNvPr>
          <p:cNvSpPr txBox="1"/>
          <p:nvPr/>
        </p:nvSpPr>
        <p:spPr>
          <a:xfrm>
            <a:off x="8061125" y="271585"/>
            <a:ext cx="564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5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min</a:t>
            </a:r>
          </a:p>
        </p:txBody>
      </p:sp>
    </p:spTree>
    <p:extLst>
      <p:ext uri="{BB962C8B-B14F-4D97-AF65-F5344CB8AC3E}">
        <p14:creationId xmlns:p14="http://schemas.microsoft.com/office/powerpoint/2010/main" val="186081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0097F-8DC2-3432-949C-3CC9209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ABFCC-84B0-D339-FFBE-6D3FCFD4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KI ist schon heute ein wichtiger Bestandteil unseres Alltags</a:t>
            </a:r>
          </a:p>
          <a:p>
            <a:endParaRPr lang="de-DE" dirty="0"/>
          </a:p>
          <a:p>
            <a:r>
              <a:rPr lang="de-DE" dirty="0"/>
              <a:t>Klassifikation:</a:t>
            </a:r>
          </a:p>
          <a:p>
            <a:pPr lvl="1"/>
            <a:r>
              <a:rPr lang="de-DE" dirty="0"/>
              <a:t>Dies und das</a:t>
            </a:r>
          </a:p>
          <a:p>
            <a:pPr lvl="1"/>
            <a:r>
              <a:rPr lang="de-DE" dirty="0"/>
              <a:t>Und hier noch</a:t>
            </a:r>
          </a:p>
          <a:p>
            <a:endParaRPr lang="de-DE" dirty="0"/>
          </a:p>
          <a:p>
            <a:r>
              <a:rPr lang="de-DE" dirty="0"/>
              <a:t>Selbstfahrende Autos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5DDBDD-BED7-60E7-564F-E8C090AE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E4B97ED7-CF37-42B7-8231-9AE5F36B40E6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37F2F89E-360A-4BB8-8E2F-86A14CE96FE5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PowerPoint_Vorlage_16zu9</Template>
  <TotalTime>0</TotalTime>
  <Words>228</Words>
  <Application>Microsoft Office PowerPoint</Application>
  <PresentationFormat>Bildschirmpräsentation (16:9)</PresentationFormat>
  <Paragraphs>76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Futura</vt:lpstr>
      <vt:lpstr>Symbol</vt:lpstr>
      <vt:lpstr>Ubuntu</vt:lpstr>
      <vt:lpstr>Master1_UniLeipzig_PPT Vorlage</vt:lpstr>
      <vt:lpstr>Master2_UniLeipzig_PPT Vorlage</vt:lpstr>
      <vt:lpstr>Künstliche Intelligenz</vt:lpstr>
      <vt:lpstr>Wiederholung</vt:lpstr>
      <vt:lpstr>Gruppenarbeit</vt:lpstr>
      <vt:lpstr>Gruppenarbeit</vt:lpstr>
      <vt:lpstr>Was fällt euch auf?</vt:lpstr>
      <vt:lpstr>Datenbasis</vt:lpstr>
      <vt:lpstr>Gruppenarbeit</vt:lpstr>
      <vt:lpstr>Was ist Künstliche Intelligenz?</vt:lpstr>
      <vt:lpstr>Zusammenfassung</vt:lpstr>
      <vt:lpstr>Was ist Künstliche Intelligenz?</vt:lpstr>
      <vt:lpstr>Rückmeldung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Künstliche Intelligenz</dc:title>
  <dc:creator>Voß, Daniel</dc:creator>
  <cp:lastModifiedBy>Voß, Daniel</cp:lastModifiedBy>
  <cp:revision>16</cp:revision>
  <cp:lastPrinted>2017-09-28T12:33:25Z</cp:lastPrinted>
  <dcterms:created xsi:type="dcterms:W3CDTF">2024-02-02T22:50:13Z</dcterms:created>
  <dcterms:modified xsi:type="dcterms:W3CDTF">2024-02-17T20:06:45Z</dcterms:modified>
</cp:coreProperties>
</file>