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1"/>
  </p:notesMasterIdLst>
  <p:handoutMasterIdLst>
    <p:handoutMasterId r:id="rId12"/>
  </p:handoutMasterIdLst>
  <p:sldIdLst>
    <p:sldId id="288" r:id="rId3"/>
    <p:sldId id="289" r:id="rId4"/>
    <p:sldId id="290" r:id="rId5"/>
    <p:sldId id="295" r:id="rId6"/>
    <p:sldId id="291" r:id="rId7"/>
    <p:sldId id="292" r:id="rId8"/>
    <p:sldId id="293" r:id="rId9"/>
    <p:sldId id="294" r:id="rId10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8C3D173-1845-4F05-8F76-B1DD95FBDCFC}">
          <p14:sldIdLst>
            <p14:sldId id="288"/>
            <p14:sldId id="289"/>
            <p14:sldId id="290"/>
            <p14:sldId id="295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97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6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15.01.2024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15.01.2024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4430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9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Anwendung künstlicher Intelligenz im Informatikunterricht</a:t>
            </a:r>
            <a:r>
              <a:rPr lang="de-DE" sz="1200" b="1" baseline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Bachelorseminar, </a:t>
            </a:r>
            <a:r>
              <a:rPr lang="de-DE" sz="9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</a:t>
            </a:r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23/ 24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Die Anwendung künstlicher Intelligenz im Informatikunterricht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01.02.2024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Daniel Voß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9946E5-7F98-39B4-4937-4F105C1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506D10E-C07B-2B87-8127-908F400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 err="1"/>
              <a:t>Moodlekurs</a:t>
            </a:r>
            <a:r>
              <a:rPr lang="en-US" dirty="0"/>
              <a:t> (</a:t>
            </a:r>
            <a:r>
              <a:rPr lang="en-US" dirty="0" err="1"/>
              <a:t>UndiMeS</a:t>
            </a:r>
            <a:r>
              <a:rPr lang="en-US" dirty="0"/>
              <a:t>)</a:t>
            </a:r>
          </a:p>
          <a:p>
            <a:r>
              <a:rPr lang="en-US" dirty="0" err="1"/>
              <a:t>Methodik</a:t>
            </a:r>
            <a:endParaRPr lang="en-US" dirty="0"/>
          </a:p>
          <a:p>
            <a:r>
              <a:rPr lang="en-US" dirty="0" err="1"/>
              <a:t>Lern</a:t>
            </a:r>
            <a:r>
              <a:rPr lang="en-US" dirty="0"/>
              <a:t>- und </a:t>
            </a:r>
            <a:r>
              <a:rPr lang="en-US" dirty="0" err="1"/>
              <a:t>Kompetenz-Ziele</a:t>
            </a:r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42CA006-8E58-93A0-FC70-70794560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E93448-22D8-2399-FC02-DDD7EBBD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Lehrplanänderung 2023</a:t>
            </a:r>
          </a:p>
          <a:p>
            <a:r>
              <a:rPr lang="de-DE" dirty="0"/>
              <a:t>Demographie der Lehrkräfte sehr alt</a:t>
            </a:r>
          </a:p>
          <a:p>
            <a:r>
              <a:rPr lang="de-DE" dirty="0"/>
              <a:t>Lehrkräfte entlasten und unterstützen</a:t>
            </a:r>
          </a:p>
          <a:p>
            <a:r>
              <a:rPr lang="de-DE" dirty="0"/>
              <a:t>KI zukunftsrelevant</a:t>
            </a:r>
          </a:p>
          <a:p>
            <a:r>
              <a:rPr lang="de-DE" dirty="0"/>
              <a:t>Wichtig für SuS den Umgang mit KI zu erlernen</a:t>
            </a:r>
          </a:p>
          <a:p>
            <a:r>
              <a:rPr lang="de-DE" dirty="0"/>
              <a:t>Auch erklären, wie eine KI erstellt und trainiert wird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6A150-9390-3A22-AF0A-4AAF4597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4F688C9-B9CB-1F37-C4A8-ACFCA6D9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Moodlekurs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0A044D7-92ED-9C7B-3766-7C3DD9B0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0721-A05C-2C9C-64F3-E4AA6A7CB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35523DA-D3BD-CCBF-6D66-31D8BCCD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Lehrplanbezug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B6AB6AD-74C2-31C6-D7E8-8D2CDA94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EAF1B-F443-109A-92C9-9830A8CD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7137728-7FAB-64E4-FADB-C920D1D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Lern- und Kompetenzziele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4027CA7-3104-5947-D795-764E2892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A8983A-91A8-51DA-2CFA-5DF6227F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0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6A70BC8-7AD3-AB14-11CC-228FF19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Erprobung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A3BC093-175F-A405-A0A9-5B64BD71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in 7. und 9. 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CB133-C741-7030-914C-08B3A008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0D34ACA-B041-9660-B253-E228747B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20E78AA-5184-6EA7-D9E1-50DE1B6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 relevant und wichtig für die Zukunft der SuS</a:t>
            </a:r>
          </a:p>
          <a:p>
            <a:r>
              <a:rPr lang="de-DE" dirty="0"/>
              <a:t>Möglichkeit zur Verbesserung der Lernprozesses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74E8E-8A1B-8791-0FBA-F33AAD7C9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303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E4B97ED7-CF37-42B7-8231-9AE5F36B40E6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AA3811EE-87AB-4157-BF6A-CA98FB19B3FB}" vid="{37F2F89E-360A-4BB8-8E2F-86A14CE96FE5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PowerPoint_Vorlage_16zu9</Template>
  <TotalTime>0</TotalTime>
  <Words>93</Words>
  <Application>Microsoft Office PowerPoint</Application>
  <PresentationFormat>Bildschirmpräsentation (16:9)</PresentationFormat>
  <Paragraphs>32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Futura</vt:lpstr>
      <vt:lpstr>Symbol</vt:lpstr>
      <vt:lpstr>Master1_UniLeipzig_PPT Vorlage</vt:lpstr>
      <vt:lpstr>Master2_UniLeipzig_PPT Vorlage</vt:lpstr>
      <vt:lpstr>Die Anwendung künstlicher Intelligenz im Informatikunterricht</vt:lpstr>
      <vt:lpstr>Gliederung</vt:lpstr>
      <vt:lpstr>Motivation</vt:lpstr>
      <vt:lpstr>Vorstellung Moodlekurs</vt:lpstr>
      <vt:lpstr>Lehrplanbezug</vt:lpstr>
      <vt:lpstr>Lern- und Kompetenzziele</vt:lpstr>
      <vt:lpstr>Erprobung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Anwendung künstlicher Intelligenz im Informatikunterricht</dc:title>
  <dc:creator>Voß, Daniel</dc:creator>
  <cp:lastModifiedBy>Voß, Daniel</cp:lastModifiedBy>
  <cp:revision>2</cp:revision>
  <cp:lastPrinted>2017-09-28T12:33:25Z</cp:lastPrinted>
  <dcterms:created xsi:type="dcterms:W3CDTF">2024-01-14T23:08:17Z</dcterms:created>
  <dcterms:modified xsi:type="dcterms:W3CDTF">2024-01-15T17:24:29Z</dcterms:modified>
</cp:coreProperties>
</file>