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5" r:id="rId7"/>
    <p:sldId id="261" r:id="rId8"/>
    <p:sldId id="262" r:id="rId9"/>
    <p:sldId id="264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B7A1"/>
    <a:srgbClr val="FDFBF8"/>
    <a:srgbClr val="E9DDCA"/>
    <a:srgbClr val="F7F2F2"/>
    <a:srgbClr val="FFF6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50" y="19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rgbClr val="FFF6EB"/>
            </a:gs>
            <a:gs pos="100000">
              <a:srgbClr val="F7F2F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C409A-C7A1-F6A8-9D9C-43110ABB8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A1EDC-459A-B616-EA0A-A317C91E3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538E5-E57B-E677-A06D-BA414FC8A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D6BF-325D-4DCB-9FF4-98B8DF75175B}" type="datetimeFigureOut">
              <a:rPr lang="en-AU" smtClean="0"/>
              <a:t>1/10/2023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826D1-6A5A-9633-8B8E-775B979C2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E425C-5715-3F5F-FC0D-11FD57B99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0CA8-61FF-45A9-A8F9-FEE92479A9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6766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636F8-6ED6-6337-8B59-A10DFD3F6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398706-4E61-78BA-DEEC-4DD665722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187E8-C1C8-DBCD-F7FE-D616A5EDC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D6BF-325D-4DCB-9FF4-98B8DF75175B}" type="datetimeFigureOut">
              <a:rPr lang="en-AU" smtClean="0"/>
              <a:t>1/10/2023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2BBD3-58E8-7FBF-BB37-3E7134807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D2096-B8DE-895D-CC5D-5CADC836F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0CA8-61FF-45A9-A8F9-FEE92479A9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2373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F880D4-9F7C-2CEF-4900-6B1E5EDCBD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4F0D50-B333-218B-05A2-F98AD8EE3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95742-84AB-1945-8CB8-9897A968E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D6BF-325D-4DCB-9FF4-98B8DF75175B}" type="datetimeFigureOut">
              <a:rPr lang="en-AU" smtClean="0"/>
              <a:t>1/10/2023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6E934-B1D7-EF52-E244-AE0F59ED8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F50A1-520F-97E3-913D-ADEE8936F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0CA8-61FF-45A9-A8F9-FEE92479A9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649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A238D-948F-FA7B-DB3B-80A501A08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0B513-EEEF-AFEC-D31C-24A014181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28A57-ECC2-0BC0-09D0-3FC6A2EE5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D6BF-325D-4DCB-9FF4-98B8DF75175B}" type="datetimeFigureOut">
              <a:rPr lang="en-AU" smtClean="0"/>
              <a:t>1/10/2023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6BB80-BCA6-7D56-441A-397678ED2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50A3B-23A8-4203-5C59-2328B81FB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0CA8-61FF-45A9-A8F9-FEE92479A9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4732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3F293-23EF-ADDA-C967-DD16B5AF8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30F1D-0AC3-CD0C-E414-C7D4E27F7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87F8D-A429-62FB-DE8E-347E73CCD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D6BF-325D-4DCB-9FF4-98B8DF75175B}" type="datetimeFigureOut">
              <a:rPr lang="en-AU" smtClean="0"/>
              <a:t>1/10/2023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C41EC-5AFA-374A-8445-800154932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AE047-C9B0-5AAC-090B-16398A602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0CA8-61FF-45A9-A8F9-FEE92479A9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108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1C212-6912-5F68-02BA-01C1366DC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1F9A6-2920-725C-4478-0DD71807EE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285C0-61D9-2F44-56FF-85675A528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F452F-D3C9-72D5-3B9D-5F4D2BDB1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D6BF-325D-4DCB-9FF4-98B8DF75175B}" type="datetimeFigureOut">
              <a:rPr lang="en-AU" smtClean="0"/>
              <a:t>1/10/2023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67E06-CA87-0A62-251E-2F190BA32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CCC74-FDF9-7D5B-5BE7-04EBBA19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0CA8-61FF-45A9-A8F9-FEE92479A9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6509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B29A-DDA4-66F8-40D5-CE84CDE01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E9F80-61CE-4FC9-6487-91A20B431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513410-E96E-5610-6C33-164E20EF4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92A5F9-E7ED-3DE0-C344-4A56BBB45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DBD087-71E8-5300-E94A-69DAB65931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699425-95AB-C1D9-2061-65150C4E7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D6BF-325D-4DCB-9FF4-98B8DF75175B}" type="datetimeFigureOut">
              <a:rPr lang="en-AU" smtClean="0"/>
              <a:t>1/10/2023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E3801A-9D00-36BE-4AEE-609E3BDE6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1AF079-ACCB-98CF-6711-D4ED9AFDA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0CA8-61FF-45A9-A8F9-FEE92479A9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5158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0C24C-E0C4-D8F7-9CE7-908AAFADC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20E9D7-51AE-B5E1-AD42-0F8D8BDB5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D6BF-325D-4DCB-9FF4-98B8DF75175B}" type="datetimeFigureOut">
              <a:rPr lang="en-AU" smtClean="0"/>
              <a:t>1/10/2023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ED5207-982C-048C-522D-9805F3128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DA3A2D-D312-ECAC-CA49-934482DB1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0CA8-61FF-45A9-A8F9-FEE92479A9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2945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7408F-5BBF-3134-4C5B-82CE80D64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D6BF-325D-4DCB-9FF4-98B8DF75175B}" type="datetimeFigureOut">
              <a:rPr lang="en-AU" smtClean="0"/>
              <a:t>1/10/2023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B0407F-BD1B-3FDB-8637-29594C644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93CB29-7070-C6E0-A89A-B38FC5DDA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0CA8-61FF-45A9-A8F9-FEE92479A9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6161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DA8CF-F8AC-E0B6-5558-A396F1084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0EB43-4946-F698-89E0-C63D512D9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AFD6E9-DAB4-CBD4-4F26-12333147B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17A80-4E4B-DD6A-E97A-CA80AF1AB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D6BF-325D-4DCB-9FF4-98B8DF75175B}" type="datetimeFigureOut">
              <a:rPr lang="en-AU" smtClean="0"/>
              <a:t>1/10/2023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1E3B8-5CAE-620F-DACE-FE412C486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26725-9B21-9CBE-12DC-8AA55FA5E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0CA8-61FF-45A9-A8F9-FEE92479A9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2793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598EC-28EF-6F01-AA3B-2C9004BBE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7FAB1D-6B75-668C-78E0-B101BB519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27EA5-0F9A-FA29-7C93-A5E763126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81784-AFC3-9916-1CD3-0330B896F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D6BF-325D-4DCB-9FF4-98B8DF75175B}" type="datetimeFigureOut">
              <a:rPr lang="en-AU" smtClean="0"/>
              <a:t>1/10/2023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8B346-0420-4E15-9F38-450A188A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288F6-159F-277F-85F2-1A8F29A6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0CA8-61FF-45A9-A8F9-FEE92479A9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8167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6EB"/>
            </a:gs>
            <a:gs pos="100000">
              <a:srgbClr val="F7F2F2"/>
            </a:gs>
          </a:gsLst>
          <a:lin ang="12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C2447F-8BA5-F10E-9657-1FE502AEC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ECFC5-A068-0195-A442-61121AC5E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20E84-6892-D0CE-3E51-A114DDEAD4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AD6BF-325D-4DCB-9FF4-98B8DF75175B}" type="datetimeFigureOut">
              <a:rPr lang="en-AU" smtClean="0"/>
              <a:t>1/10/2023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71DC0-2B28-0F2D-7605-83A0D1691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DEED6-9049-B5D5-F918-3DC61B166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D0CA8-61FF-45A9-A8F9-FEE92479A9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1596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89A8197-A7D2-B68A-D877-BF98E17B4C4B}"/>
              </a:ext>
            </a:extLst>
          </p:cNvPr>
          <p:cNvSpPr/>
          <p:nvPr/>
        </p:nvSpPr>
        <p:spPr>
          <a:xfrm>
            <a:off x="3854648" y="881062"/>
            <a:ext cx="4482703" cy="5095875"/>
          </a:xfrm>
          <a:prstGeom prst="roundRect">
            <a:avLst/>
          </a:prstGeom>
          <a:solidFill>
            <a:srgbClr val="FDFB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dirty="0">
                <a:solidFill>
                  <a:schemeClr val="tx1"/>
                </a:solidFill>
                <a:latin typeface="Maven Pro" pitchFamily="2" charset="0"/>
              </a:rPr>
              <a:t>T1A2: Portfolio</a:t>
            </a:r>
          </a:p>
          <a:p>
            <a:pPr algn="ctr"/>
            <a:br>
              <a:rPr lang="en-AU" dirty="0">
                <a:solidFill>
                  <a:schemeClr val="tx1"/>
                </a:solidFill>
                <a:latin typeface="Caveat" pitchFamily="2" charset="0"/>
              </a:rPr>
            </a:br>
            <a:endParaRPr lang="en-AU" dirty="0">
              <a:solidFill>
                <a:schemeClr val="tx1"/>
              </a:solidFill>
              <a:latin typeface="Caveat" pitchFamily="2" charset="0"/>
            </a:endParaRPr>
          </a:p>
          <a:p>
            <a:pPr algn="ctr"/>
            <a:r>
              <a:rPr lang="en-AU" sz="2800" dirty="0">
                <a:solidFill>
                  <a:schemeClr val="tx1"/>
                </a:solidFill>
                <a:latin typeface="Caveat" pitchFamily="2" charset="0"/>
              </a:rPr>
              <a:t>Daisy Lin</a:t>
            </a:r>
            <a:endParaRPr lang="en-AU" dirty="0">
              <a:solidFill>
                <a:schemeClr val="tx1"/>
              </a:solidFill>
              <a:latin typeface="Caveat" pitchFamily="2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04DCE9B-F89E-6828-708D-C7B577224899}"/>
              </a:ext>
            </a:extLst>
          </p:cNvPr>
          <p:cNvCxnSpPr>
            <a:cxnSpLocks/>
          </p:cNvCxnSpPr>
          <p:nvPr/>
        </p:nvCxnSpPr>
        <p:spPr>
          <a:xfrm>
            <a:off x="5967412" y="3562350"/>
            <a:ext cx="257175" cy="0"/>
          </a:xfrm>
          <a:prstGeom prst="line">
            <a:avLst/>
          </a:prstGeom>
          <a:ln w="34925">
            <a:solidFill>
              <a:srgbClr val="C5B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037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A710347-5D65-F419-A729-19F739B013E3}"/>
              </a:ext>
            </a:extLst>
          </p:cNvPr>
          <p:cNvSpPr/>
          <p:nvPr/>
        </p:nvSpPr>
        <p:spPr>
          <a:xfrm>
            <a:off x="205273" y="1051847"/>
            <a:ext cx="11781453" cy="5582720"/>
          </a:xfrm>
          <a:prstGeom prst="roundRect">
            <a:avLst/>
          </a:prstGeom>
          <a:solidFill>
            <a:srgbClr val="FDFB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  <a:latin typeface="Caveat" pitchFamily="2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F5534A5-57B6-23F2-2106-064DE2E5BFDC}"/>
              </a:ext>
            </a:extLst>
          </p:cNvPr>
          <p:cNvGrpSpPr/>
          <p:nvPr/>
        </p:nvGrpSpPr>
        <p:grpSpPr>
          <a:xfrm>
            <a:off x="5103911" y="223424"/>
            <a:ext cx="1984177" cy="662982"/>
            <a:chOff x="263723" y="327616"/>
            <a:chExt cx="1984177" cy="662982"/>
          </a:xfrm>
          <a:solidFill>
            <a:srgbClr val="E9DDCA"/>
          </a:solidFill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3358327-4DD3-660B-60D1-0BF2D69CA1AA}"/>
                </a:ext>
              </a:extLst>
            </p:cNvPr>
            <p:cNvSpPr/>
            <p:nvPr/>
          </p:nvSpPr>
          <p:spPr>
            <a:xfrm>
              <a:off x="263723" y="327616"/>
              <a:ext cx="1984177" cy="66298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  <a:latin typeface="Caveat" pitchFamily="2" charset="0"/>
                </a:rPr>
                <a:t>Components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41DC899-24EA-E0C4-6746-F342B3629D2F}"/>
                </a:ext>
              </a:extLst>
            </p:cNvPr>
            <p:cNvCxnSpPr>
              <a:cxnSpLocks/>
            </p:cNvCxnSpPr>
            <p:nvPr/>
          </p:nvCxnSpPr>
          <p:spPr>
            <a:xfrm>
              <a:off x="1127223" y="882328"/>
              <a:ext cx="257175" cy="0"/>
            </a:xfrm>
            <a:prstGeom prst="line">
              <a:avLst/>
            </a:prstGeom>
            <a:grpFill/>
            <a:ln w="34925">
              <a:solidFill>
                <a:srgbClr val="FDFB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0202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89A8197-A7D2-B68A-D877-BF98E17B4C4B}"/>
              </a:ext>
            </a:extLst>
          </p:cNvPr>
          <p:cNvSpPr/>
          <p:nvPr/>
        </p:nvSpPr>
        <p:spPr>
          <a:xfrm>
            <a:off x="3854648" y="881062"/>
            <a:ext cx="4482703" cy="5095875"/>
          </a:xfrm>
          <a:prstGeom prst="roundRect">
            <a:avLst/>
          </a:prstGeom>
          <a:solidFill>
            <a:srgbClr val="C5B7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dirty="0">
                <a:solidFill>
                  <a:schemeClr val="tx1"/>
                </a:solidFill>
                <a:latin typeface="Caveat" pitchFamily="2" charset="0"/>
              </a:rPr>
              <a:t>Blog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04DCE9B-F89E-6828-708D-C7B577224899}"/>
              </a:ext>
            </a:extLst>
          </p:cNvPr>
          <p:cNvCxnSpPr>
            <a:cxnSpLocks/>
          </p:cNvCxnSpPr>
          <p:nvPr/>
        </p:nvCxnSpPr>
        <p:spPr>
          <a:xfrm>
            <a:off x="5967412" y="3924300"/>
            <a:ext cx="257175" cy="0"/>
          </a:xfrm>
          <a:prstGeom prst="line">
            <a:avLst/>
          </a:prstGeom>
          <a:ln w="34925">
            <a:solidFill>
              <a:srgbClr val="FDFB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1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6F505F7-E26D-812D-1CCF-1D4D82196A04}"/>
              </a:ext>
            </a:extLst>
          </p:cNvPr>
          <p:cNvGrpSpPr/>
          <p:nvPr/>
        </p:nvGrpSpPr>
        <p:grpSpPr>
          <a:xfrm>
            <a:off x="5103911" y="223424"/>
            <a:ext cx="1984177" cy="662982"/>
            <a:chOff x="263723" y="327616"/>
            <a:chExt cx="1984177" cy="662982"/>
          </a:xfrm>
          <a:solidFill>
            <a:srgbClr val="E9DDCA"/>
          </a:solidFill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17D4A3D-5E7B-0E86-C2E3-A905860E375E}"/>
                </a:ext>
              </a:extLst>
            </p:cNvPr>
            <p:cNvSpPr/>
            <p:nvPr/>
          </p:nvSpPr>
          <p:spPr>
            <a:xfrm>
              <a:off x="263723" y="327616"/>
              <a:ext cx="1984177" cy="66298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  <a:latin typeface="Caveat" pitchFamily="2" charset="0"/>
                </a:rPr>
                <a:t>Wireframes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93E054A-A81C-4927-C347-05BE93312356}"/>
                </a:ext>
              </a:extLst>
            </p:cNvPr>
            <p:cNvCxnSpPr>
              <a:cxnSpLocks/>
            </p:cNvCxnSpPr>
            <p:nvPr/>
          </p:nvCxnSpPr>
          <p:spPr>
            <a:xfrm>
              <a:off x="1127223" y="882328"/>
              <a:ext cx="257175" cy="0"/>
            </a:xfrm>
            <a:prstGeom prst="line">
              <a:avLst/>
            </a:prstGeom>
            <a:grpFill/>
            <a:ln w="34925">
              <a:solidFill>
                <a:srgbClr val="FDFB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7777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A710347-5D65-F419-A729-19F739B013E3}"/>
              </a:ext>
            </a:extLst>
          </p:cNvPr>
          <p:cNvSpPr/>
          <p:nvPr/>
        </p:nvSpPr>
        <p:spPr>
          <a:xfrm>
            <a:off x="205273" y="1051847"/>
            <a:ext cx="11781453" cy="5582720"/>
          </a:xfrm>
          <a:prstGeom prst="roundRect">
            <a:avLst/>
          </a:prstGeom>
          <a:solidFill>
            <a:srgbClr val="FDFB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  <a:latin typeface="Caveat" pitchFamily="2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F5534A5-57B6-23F2-2106-064DE2E5BFDC}"/>
              </a:ext>
            </a:extLst>
          </p:cNvPr>
          <p:cNvGrpSpPr/>
          <p:nvPr/>
        </p:nvGrpSpPr>
        <p:grpSpPr>
          <a:xfrm>
            <a:off x="5103911" y="223424"/>
            <a:ext cx="1984177" cy="662982"/>
            <a:chOff x="263723" y="327616"/>
            <a:chExt cx="1984177" cy="662982"/>
          </a:xfrm>
          <a:solidFill>
            <a:srgbClr val="E9DDCA"/>
          </a:solidFill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3358327-4DD3-660B-60D1-0BF2D69CA1AA}"/>
                </a:ext>
              </a:extLst>
            </p:cNvPr>
            <p:cNvSpPr/>
            <p:nvPr/>
          </p:nvSpPr>
          <p:spPr>
            <a:xfrm>
              <a:off x="263723" y="327616"/>
              <a:ext cx="1984177" cy="66298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  <a:latin typeface="Caveat" pitchFamily="2" charset="0"/>
                </a:rPr>
                <a:t>Screenshots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41DC899-24EA-E0C4-6746-F342B3629D2F}"/>
                </a:ext>
              </a:extLst>
            </p:cNvPr>
            <p:cNvCxnSpPr>
              <a:cxnSpLocks/>
            </p:cNvCxnSpPr>
            <p:nvPr/>
          </p:nvCxnSpPr>
          <p:spPr>
            <a:xfrm>
              <a:off x="1127223" y="882328"/>
              <a:ext cx="257175" cy="0"/>
            </a:xfrm>
            <a:prstGeom prst="line">
              <a:avLst/>
            </a:prstGeom>
            <a:grpFill/>
            <a:ln w="34925">
              <a:solidFill>
                <a:srgbClr val="FDFB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BA7ABFB-0B73-D312-1D61-8CD6E0A78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13" y="2358566"/>
            <a:ext cx="5672317" cy="2937255"/>
          </a:xfrm>
          <a:prstGeom prst="rect">
            <a:avLst/>
          </a:prstGeom>
          <a:ln>
            <a:solidFill>
              <a:srgbClr val="C5B7A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99423A-7314-7258-8E17-BAD4433CE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842" y="1205369"/>
            <a:ext cx="1800415" cy="5243648"/>
          </a:xfrm>
          <a:prstGeom prst="rect">
            <a:avLst/>
          </a:prstGeom>
          <a:ln>
            <a:solidFill>
              <a:srgbClr val="C5B7A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7682C9-C3A1-05F1-D6D4-EC0F38BA65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986" y="1872248"/>
            <a:ext cx="3000361" cy="3909890"/>
          </a:xfrm>
          <a:prstGeom prst="rect">
            <a:avLst/>
          </a:prstGeom>
          <a:ln>
            <a:solidFill>
              <a:srgbClr val="C5B7A1"/>
            </a:solidFill>
          </a:ln>
        </p:spPr>
      </p:pic>
    </p:spTree>
    <p:extLst>
      <p:ext uri="{BB962C8B-B14F-4D97-AF65-F5344CB8AC3E}">
        <p14:creationId xmlns:p14="http://schemas.microsoft.com/office/powerpoint/2010/main" val="2184072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A710347-5D65-F419-A729-19F739B013E3}"/>
              </a:ext>
            </a:extLst>
          </p:cNvPr>
          <p:cNvSpPr/>
          <p:nvPr/>
        </p:nvSpPr>
        <p:spPr>
          <a:xfrm>
            <a:off x="205273" y="1051847"/>
            <a:ext cx="11781453" cy="5582720"/>
          </a:xfrm>
          <a:prstGeom prst="roundRect">
            <a:avLst/>
          </a:prstGeom>
          <a:solidFill>
            <a:srgbClr val="FDFB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  <a:latin typeface="Caveat" pitchFamily="2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F5534A5-57B6-23F2-2106-064DE2E5BFDC}"/>
              </a:ext>
            </a:extLst>
          </p:cNvPr>
          <p:cNvGrpSpPr/>
          <p:nvPr/>
        </p:nvGrpSpPr>
        <p:grpSpPr>
          <a:xfrm>
            <a:off x="5103911" y="223424"/>
            <a:ext cx="1984177" cy="662982"/>
            <a:chOff x="263723" y="327616"/>
            <a:chExt cx="1984177" cy="662982"/>
          </a:xfrm>
          <a:solidFill>
            <a:srgbClr val="E9DDCA"/>
          </a:solidFill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3358327-4DD3-660B-60D1-0BF2D69CA1AA}"/>
                </a:ext>
              </a:extLst>
            </p:cNvPr>
            <p:cNvSpPr/>
            <p:nvPr/>
          </p:nvSpPr>
          <p:spPr>
            <a:xfrm>
              <a:off x="263723" y="327616"/>
              <a:ext cx="1984177" cy="66298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  <a:latin typeface="Caveat" pitchFamily="2" charset="0"/>
                </a:rPr>
                <a:t>Components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41DC899-24EA-E0C4-6746-F342B3629D2F}"/>
                </a:ext>
              </a:extLst>
            </p:cNvPr>
            <p:cNvCxnSpPr>
              <a:cxnSpLocks/>
            </p:cNvCxnSpPr>
            <p:nvPr/>
          </p:nvCxnSpPr>
          <p:spPr>
            <a:xfrm>
              <a:off x="1127223" y="882328"/>
              <a:ext cx="257175" cy="0"/>
            </a:xfrm>
            <a:prstGeom prst="line">
              <a:avLst/>
            </a:prstGeom>
            <a:grpFill/>
            <a:ln w="34925">
              <a:solidFill>
                <a:srgbClr val="FDFB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3674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89A8197-A7D2-B68A-D877-BF98E17B4C4B}"/>
              </a:ext>
            </a:extLst>
          </p:cNvPr>
          <p:cNvSpPr/>
          <p:nvPr/>
        </p:nvSpPr>
        <p:spPr>
          <a:xfrm>
            <a:off x="3854648" y="881062"/>
            <a:ext cx="4482703" cy="5095875"/>
          </a:xfrm>
          <a:prstGeom prst="roundRect">
            <a:avLst/>
          </a:prstGeom>
          <a:solidFill>
            <a:srgbClr val="C5B7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dirty="0">
                <a:solidFill>
                  <a:schemeClr val="tx1"/>
                </a:solidFill>
                <a:latin typeface="Caveat" pitchFamily="2" charset="0"/>
              </a:rPr>
              <a:t>Contact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04DCE9B-F89E-6828-708D-C7B577224899}"/>
              </a:ext>
            </a:extLst>
          </p:cNvPr>
          <p:cNvCxnSpPr>
            <a:cxnSpLocks/>
          </p:cNvCxnSpPr>
          <p:nvPr/>
        </p:nvCxnSpPr>
        <p:spPr>
          <a:xfrm>
            <a:off x="5967412" y="3924300"/>
            <a:ext cx="257175" cy="0"/>
          </a:xfrm>
          <a:prstGeom prst="line">
            <a:avLst/>
          </a:prstGeom>
          <a:ln w="34925">
            <a:solidFill>
              <a:srgbClr val="FDFB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198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6F505F7-E26D-812D-1CCF-1D4D82196A04}"/>
              </a:ext>
            </a:extLst>
          </p:cNvPr>
          <p:cNvGrpSpPr/>
          <p:nvPr/>
        </p:nvGrpSpPr>
        <p:grpSpPr>
          <a:xfrm>
            <a:off x="5103911" y="223424"/>
            <a:ext cx="1984177" cy="662982"/>
            <a:chOff x="263723" y="327616"/>
            <a:chExt cx="1984177" cy="662982"/>
          </a:xfrm>
          <a:solidFill>
            <a:srgbClr val="E9DDCA"/>
          </a:solidFill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17D4A3D-5E7B-0E86-C2E3-A905860E375E}"/>
                </a:ext>
              </a:extLst>
            </p:cNvPr>
            <p:cNvSpPr/>
            <p:nvPr/>
          </p:nvSpPr>
          <p:spPr>
            <a:xfrm>
              <a:off x="263723" y="327616"/>
              <a:ext cx="1984177" cy="66298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  <a:latin typeface="Caveat" pitchFamily="2" charset="0"/>
                </a:rPr>
                <a:t>Wireframes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93E054A-A81C-4927-C347-05BE93312356}"/>
                </a:ext>
              </a:extLst>
            </p:cNvPr>
            <p:cNvCxnSpPr>
              <a:cxnSpLocks/>
            </p:cNvCxnSpPr>
            <p:nvPr/>
          </p:nvCxnSpPr>
          <p:spPr>
            <a:xfrm>
              <a:off x="1127223" y="882328"/>
              <a:ext cx="257175" cy="0"/>
            </a:xfrm>
            <a:prstGeom prst="line">
              <a:avLst/>
            </a:prstGeom>
            <a:grpFill/>
            <a:ln w="34925">
              <a:solidFill>
                <a:srgbClr val="FDFB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5591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A710347-5D65-F419-A729-19F739B013E3}"/>
              </a:ext>
            </a:extLst>
          </p:cNvPr>
          <p:cNvSpPr/>
          <p:nvPr/>
        </p:nvSpPr>
        <p:spPr>
          <a:xfrm>
            <a:off x="205273" y="1051847"/>
            <a:ext cx="11781453" cy="5582720"/>
          </a:xfrm>
          <a:prstGeom prst="roundRect">
            <a:avLst/>
          </a:prstGeom>
          <a:solidFill>
            <a:srgbClr val="FDFB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  <a:latin typeface="Caveat" pitchFamily="2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F5534A5-57B6-23F2-2106-064DE2E5BFDC}"/>
              </a:ext>
            </a:extLst>
          </p:cNvPr>
          <p:cNvGrpSpPr/>
          <p:nvPr/>
        </p:nvGrpSpPr>
        <p:grpSpPr>
          <a:xfrm>
            <a:off x="5103911" y="223424"/>
            <a:ext cx="1984177" cy="662982"/>
            <a:chOff x="263723" y="327616"/>
            <a:chExt cx="1984177" cy="662982"/>
          </a:xfrm>
          <a:solidFill>
            <a:srgbClr val="E9DDCA"/>
          </a:solidFill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3358327-4DD3-660B-60D1-0BF2D69CA1AA}"/>
                </a:ext>
              </a:extLst>
            </p:cNvPr>
            <p:cNvSpPr/>
            <p:nvPr/>
          </p:nvSpPr>
          <p:spPr>
            <a:xfrm>
              <a:off x="263723" y="327616"/>
              <a:ext cx="1984177" cy="66298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  <a:latin typeface="Caveat" pitchFamily="2" charset="0"/>
                </a:rPr>
                <a:t>Screenshots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41DC899-24EA-E0C4-6746-F342B3629D2F}"/>
                </a:ext>
              </a:extLst>
            </p:cNvPr>
            <p:cNvCxnSpPr>
              <a:cxnSpLocks/>
            </p:cNvCxnSpPr>
            <p:nvPr/>
          </p:nvCxnSpPr>
          <p:spPr>
            <a:xfrm>
              <a:off x="1127223" y="882328"/>
              <a:ext cx="257175" cy="0"/>
            </a:xfrm>
            <a:prstGeom prst="line">
              <a:avLst/>
            </a:prstGeom>
            <a:grpFill/>
            <a:ln w="34925">
              <a:solidFill>
                <a:srgbClr val="FDFB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CCF3C75-E190-FCFE-B253-A87307F10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36" y="2496602"/>
            <a:ext cx="4535931" cy="2693209"/>
          </a:xfrm>
          <a:prstGeom prst="rect">
            <a:avLst/>
          </a:prstGeom>
          <a:ln>
            <a:solidFill>
              <a:srgbClr val="C5B7A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85A702-DB79-1CEA-5DDA-88D34C4F4E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530" y="1301237"/>
            <a:ext cx="2878291" cy="5083939"/>
          </a:xfrm>
          <a:prstGeom prst="rect">
            <a:avLst/>
          </a:prstGeom>
          <a:ln>
            <a:solidFill>
              <a:srgbClr val="C5B7A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3992EB-7F50-71A5-B1FC-A699A48144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718" y="1580533"/>
            <a:ext cx="3275811" cy="4525347"/>
          </a:xfrm>
          <a:prstGeom prst="rect">
            <a:avLst/>
          </a:prstGeom>
          <a:ln>
            <a:solidFill>
              <a:srgbClr val="C5B7A1"/>
            </a:solidFill>
          </a:ln>
        </p:spPr>
      </p:pic>
    </p:spTree>
    <p:extLst>
      <p:ext uri="{BB962C8B-B14F-4D97-AF65-F5344CB8AC3E}">
        <p14:creationId xmlns:p14="http://schemas.microsoft.com/office/powerpoint/2010/main" val="3128453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A710347-5D65-F419-A729-19F739B013E3}"/>
              </a:ext>
            </a:extLst>
          </p:cNvPr>
          <p:cNvSpPr/>
          <p:nvPr/>
        </p:nvSpPr>
        <p:spPr>
          <a:xfrm>
            <a:off x="205273" y="1051847"/>
            <a:ext cx="11781453" cy="5582720"/>
          </a:xfrm>
          <a:prstGeom prst="roundRect">
            <a:avLst/>
          </a:prstGeom>
          <a:solidFill>
            <a:srgbClr val="FDFB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  <a:latin typeface="Caveat" pitchFamily="2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F5534A5-57B6-23F2-2106-064DE2E5BFDC}"/>
              </a:ext>
            </a:extLst>
          </p:cNvPr>
          <p:cNvGrpSpPr/>
          <p:nvPr/>
        </p:nvGrpSpPr>
        <p:grpSpPr>
          <a:xfrm>
            <a:off x="5103911" y="223424"/>
            <a:ext cx="1984177" cy="662982"/>
            <a:chOff x="263723" y="327616"/>
            <a:chExt cx="1984177" cy="662982"/>
          </a:xfrm>
          <a:solidFill>
            <a:srgbClr val="E9DDCA"/>
          </a:solidFill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3358327-4DD3-660B-60D1-0BF2D69CA1AA}"/>
                </a:ext>
              </a:extLst>
            </p:cNvPr>
            <p:cNvSpPr/>
            <p:nvPr/>
          </p:nvSpPr>
          <p:spPr>
            <a:xfrm>
              <a:off x="263723" y="327616"/>
              <a:ext cx="1984177" cy="66298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  <a:latin typeface="Caveat" pitchFamily="2" charset="0"/>
                </a:rPr>
                <a:t>Components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41DC899-24EA-E0C4-6746-F342B3629D2F}"/>
                </a:ext>
              </a:extLst>
            </p:cNvPr>
            <p:cNvCxnSpPr>
              <a:cxnSpLocks/>
            </p:cNvCxnSpPr>
            <p:nvPr/>
          </p:nvCxnSpPr>
          <p:spPr>
            <a:xfrm>
              <a:off x="1127223" y="882328"/>
              <a:ext cx="257175" cy="0"/>
            </a:xfrm>
            <a:prstGeom prst="line">
              <a:avLst/>
            </a:prstGeom>
            <a:grpFill/>
            <a:ln w="34925">
              <a:solidFill>
                <a:srgbClr val="FDFB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4582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89A8197-A7D2-B68A-D877-BF98E17B4C4B}"/>
              </a:ext>
            </a:extLst>
          </p:cNvPr>
          <p:cNvSpPr/>
          <p:nvPr/>
        </p:nvSpPr>
        <p:spPr>
          <a:xfrm>
            <a:off x="3854648" y="881062"/>
            <a:ext cx="4482703" cy="5095875"/>
          </a:xfrm>
          <a:prstGeom prst="roundRect">
            <a:avLst/>
          </a:prstGeom>
          <a:solidFill>
            <a:srgbClr val="FDFB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dirty="0">
                <a:solidFill>
                  <a:schemeClr val="tx1"/>
                </a:solidFill>
                <a:latin typeface="Caveat" pitchFamily="2" charset="0"/>
              </a:rPr>
              <a:t>Final Thoughts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04DCE9B-F89E-6828-708D-C7B577224899}"/>
              </a:ext>
            </a:extLst>
          </p:cNvPr>
          <p:cNvCxnSpPr>
            <a:cxnSpLocks/>
          </p:cNvCxnSpPr>
          <p:nvPr/>
        </p:nvCxnSpPr>
        <p:spPr>
          <a:xfrm>
            <a:off x="5967412" y="3832937"/>
            <a:ext cx="257175" cy="0"/>
          </a:xfrm>
          <a:prstGeom prst="line">
            <a:avLst/>
          </a:prstGeom>
          <a:ln w="34925">
            <a:solidFill>
              <a:srgbClr val="C5B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070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C51D63-A979-73CC-1420-91A5076D8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" y="1469110"/>
            <a:ext cx="10306050" cy="455084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noFill/>
            <a:miter lim="800000"/>
          </a:ln>
          <a:effectLst/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0A13960-5C9B-7A7B-3CB5-8DBC738645DA}"/>
              </a:ext>
            </a:extLst>
          </p:cNvPr>
          <p:cNvGrpSpPr/>
          <p:nvPr/>
        </p:nvGrpSpPr>
        <p:grpSpPr>
          <a:xfrm>
            <a:off x="5103910" y="251416"/>
            <a:ext cx="1984177" cy="662982"/>
            <a:chOff x="263723" y="327616"/>
            <a:chExt cx="1984177" cy="662982"/>
          </a:xfrm>
          <a:solidFill>
            <a:srgbClr val="E9DDCA"/>
          </a:solidFill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89A8197-A7D2-B68A-D877-BF98E17B4C4B}"/>
                </a:ext>
              </a:extLst>
            </p:cNvPr>
            <p:cNvSpPr/>
            <p:nvPr/>
          </p:nvSpPr>
          <p:spPr>
            <a:xfrm>
              <a:off x="263723" y="327616"/>
              <a:ext cx="1984177" cy="66298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  <a:latin typeface="Caveat" pitchFamily="2" charset="0"/>
                </a:rPr>
                <a:t>Sitemap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477CC0F1-3D5B-EA81-9A31-6EA9BEA083E7}"/>
                </a:ext>
              </a:extLst>
            </p:cNvPr>
            <p:cNvCxnSpPr>
              <a:cxnSpLocks/>
            </p:cNvCxnSpPr>
            <p:nvPr/>
          </p:nvCxnSpPr>
          <p:spPr>
            <a:xfrm>
              <a:off x="1127223" y="882328"/>
              <a:ext cx="257175" cy="0"/>
            </a:xfrm>
            <a:prstGeom prst="line">
              <a:avLst/>
            </a:prstGeom>
            <a:grpFill/>
            <a:ln w="34925">
              <a:solidFill>
                <a:srgbClr val="FDFB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4791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A710347-5D65-F419-A729-19F739B013E3}"/>
              </a:ext>
            </a:extLst>
          </p:cNvPr>
          <p:cNvSpPr/>
          <p:nvPr/>
        </p:nvSpPr>
        <p:spPr>
          <a:xfrm>
            <a:off x="205273" y="1051847"/>
            <a:ext cx="11781453" cy="5582720"/>
          </a:xfrm>
          <a:prstGeom prst="roundRect">
            <a:avLst/>
          </a:prstGeom>
          <a:solidFill>
            <a:srgbClr val="FDFB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  <a:latin typeface="Caveat" pitchFamily="2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F5534A5-57B6-23F2-2106-064DE2E5BFDC}"/>
              </a:ext>
            </a:extLst>
          </p:cNvPr>
          <p:cNvGrpSpPr/>
          <p:nvPr/>
        </p:nvGrpSpPr>
        <p:grpSpPr>
          <a:xfrm>
            <a:off x="5103911" y="223424"/>
            <a:ext cx="1984177" cy="662982"/>
            <a:chOff x="263723" y="327616"/>
            <a:chExt cx="1984177" cy="662982"/>
          </a:xfrm>
          <a:solidFill>
            <a:srgbClr val="E9DDCA"/>
          </a:solidFill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3358327-4DD3-660B-60D1-0BF2D69CA1AA}"/>
                </a:ext>
              </a:extLst>
            </p:cNvPr>
            <p:cNvSpPr/>
            <p:nvPr/>
          </p:nvSpPr>
          <p:spPr>
            <a:xfrm>
              <a:off x="263723" y="327616"/>
              <a:ext cx="1984177" cy="66298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  <a:latin typeface="Caveat" pitchFamily="2" charset="0"/>
                </a:rPr>
                <a:t>Reflections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41DC899-24EA-E0C4-6746-F342B3629D2F}"/>
                </a:ext>
              </a:extLst>
            </p:cNvPr>
            <p:cNvCxnSpPr>
              <a:cxnSpLocks/>
            </p:cNvCxnSpPr>
            <p:nvPr/>
          </p:nvCxnSpPr>
          <p:spPr>
            <a:xfrm>
              <a:off x="1127223" y="882328"/>
              <a:ext cx="257175" cy="0"/>
            </a:xfrm>
            <a:prstGeom prst="line">
              <a:avLst/>
            </a:prstGeom>
            <a:grpFill/>
            <a:ln w="34925">
              <a:solidFill>
                <a:srgbClr val="FDFB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3473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89A8197-A7D2-B68A-D877-BF98E17B4C4B}"/>
              </a:ext>
            </a:extLst>
          </p:cNvPr>
          <p:cNvSpPr/>
          <p:nvPr/>
        </p:nvSpPr>
        <p:spPr>
          <a:xfrm>
            <a:off x="3854648" y="881062"/>
            <a:ext cx="4482703" cy="5095875"/>
          </a:xfrm>
          <a:prstGeom prst="roundRect">
            <a:avLst/>
          </a:prstGeom>
          <a:solidFill>
            <a:srgbClr val="C5B7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dirty="0">
                <a:solidFill>
                  <a:schemeClr val="tx1"/>
                </a:solidFill>
                <a:latin typeface="Caveat" pitchFamily="2" charset="0"/>
              </a:rPr>
              <a:t>Homepage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04DCE9B-F89E-6828-708D-C7B577224899}"/>
              </a:ext>
            </a:extLst>
          </p:cNvPr>
          <p:cNvCxnSpPr>
            <a:cxnSpLocks/>
          </p:cNvCxnSpPr>
          <p:nvPr/>
        </p:nvCxnSpPr>
        <p:spPr>
          <a:xfrm>
            <a:off x="5967412" y="3924300"/>
            <a:ext cx="257175" cy="0"/>
          </a:xfrm>
          <a:prstGeom prst="line">
            <a:avLst/>
          </a:prstGeom>
          <a:ln w="34925">
            <a:solidFill>
              <a:srgbClr val="FDFB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182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6F505F7-E26D-812D-1CCF-1D4D82196A04}"/>
              </a:ext>
            </a:extLst>
          </p:cNvPr>
          <p:cNvGrpSpPr/>
          <p:nvPr/>
        </p:nvGrpSpPr>
        <p:grpSpPr>
          <a:xfrm>
            <a:off x="5103911" y="223424"/>
            <a:ext cx="1984177" cy="662982"/>
            <a:chOff x="263723" y="327616"/>
            <a:chExt cx="1984177" cy="662982"/>
          </a:xfrm>
          <a:solidFill>
            <a:srgbClr val="E9DDCA"/>
          </a:solidFill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17D4A3D-5E7B-0E86-C2E3-A905860E375E}"/>
                </a:ext>
              </a:extLst>
            </p:cNvPr>
            <p:cNvSpPr/>
            <p:nvPr/>
          </p:nvSpPr>
          <p:spPr>
            <a:xfrm>
              <a:off x="263723" y="327616"/>
              <a:ext cx="1984177" cy="66298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  <a:latin typeface="Caveat" pitchFamily="2" charset="0"/>
                </a:rPr>
                <a:t>Wireframes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93E054A-A81C-4927-C347-05BE93312356}"/>
                </a:ext>
              </a:extLst>
            </p:cNvPr>
            <p:cNvCxnSpPr>
              <a:cxnSpLocks/>
            </p:cNvCxnSpPr>
            <p:nvPr/>
          </p:nvCxnSpPr>
          <p:spPr>
            <a:xfrm>
              <a:off x="1127223" y="882328"/>
              <a:ext cx="257175" cy="0"/>
            </a:xfrm>
            <a:prstGeom prst="line">
              <a:avLst/>
            </a:prstGeom>
            <a:grpFill/>
            <a:ln w="34925">
              <a:solidFill>
                <a:srgbClr val="FDFB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4683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A710347-5D65-F419-A729-19F739B013E3}"/>
              </a:ext>
            </a:extLst>
          </p:cNvPr>
          <p:cNvSpPr/>
          <p:nvPr/>
        </p:nvSpPr>
        <p:spPr>
          <a:xfrm>
            <a:off x="205273" y="1051847"/>
            <a:ext cx="11781453" cy="5582720"/>
          </a:xfrm>
          <a:prstGeom prst="roundRect">
            <a:avLst/>
          </a:prstGeom>
          <a:solidFill>
            <a:srgbClr val="FDFB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  <a:latin typeface="Caveat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D4DA72-B5CB-3705-9C5D-579EE0780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47" y="2125782"/>
            <a:ext cx="5081244" cy="3420689"/>
          </a:xfrm>
          <a:prstGeom prst="rect">
            <a:avLst/>
          </a:prstGeom>
          <a:ln>
            <a:solidFill>
              <a:srgbClr val="C5B7A1"/>
            </a:solidFill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F5534A5-57B6-23F2-2106-064DE2E5BFDC}"/>
              </a:ext>
            </a:extLst>
          </p:cNvPr>
          <p:cNvGrpSpPr/>
          <p:nvPr/>
        </p:nvGrpSpPr>
        <p:grpSpPr>
          <a:xfrm>
            <a:off x="5103911" y="223424"/>
            <a:ext cx="1984177" cy="662982"/>
            <a:chOff x="263723" y="327616"/>
            <a:chExt cx="1984177" cy="662982"/>
          </a:xfrm>
          <a:solidFill>
            <a:srgbClr val="E9DDCA"/>
          </a:solidFill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3358327-4DD3-660B-60D1-0BF2D69CA1AA}"/>
                </a:ext>
              </a:extLst>
            </p:cNvPr>
            <p:cNvSpPr/>
            <p:nvPr/>
          </p:nvSpPr>
          <p:spPr>
            <a:xfrm>
              <a:off x="263723" y="327616"/>
              <a:ext cx="1984177" cy="66298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  <a:latin typeface="Caveat" pitchFamily="2" charset="0"/>
                </a:rPr>
                <a:t>Screenshots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41DC899-24EA-E0C4-6746-F342B3629D2F}"/>
                </a:ext>
              </a:extLst>
            </p:cNvPr>
            <p:cNvCxnSpPr>
              <a:cxnSpLocks/>
            </p:cNvCxnSpPr>
            <p:nvPr/>
          </p:nvCxnSpPr>
          <p:spPr>
            <a:xfrm>
              <a:off x="1127223" y="882328"/>
              <a:ext cx="257175" cy="0"/>
            </a:xfrm>
            <a:prstGeom prst="line">
              <a:avLst/>
            </a:prstGeom>
            <a:grpFill/>
            <a:ln w="34925">
              <a:solidFill>
                <a:srgbClr val="FDFB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2199D744-8999-8714-3BFA-C8DD02BBDC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727" y="1679172"/>
            <a:ext cx="3671959" cy="4313909"/>
          </a:xfrm>
          <a:prstGeom prst="rect">
            <a:avLst/>
          </a:prstGeom>
          <a:ln>
            <a:solidFill>
              <a:srgbClr val="C5B7A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36C5436-7775-52F1-C077-DC7A0D214A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234" y="1293279"/>
            <a:ext cx="1450350" cy="5085694"/>
          </a:xfrm>
          <a:prstGeom prst="rect">
            <a:avLst/>
          </a:prstGeom>
          <a:ln>
            <a:solidFill>
              <a:srgbClr val="C5B7A1"/>
            </a:solidFill>
          </a:ln>
        </p:spPr>
      </p:pic>
    </p:spTree>
    <p:extLst>
      <p:ext uri="{BB962C8B-B14F-4D97-AF65-F5344CB8AC3E}">
        <p14:creationId xmlns:p14="http://schemas.microsoft.com/office/powerpoint/2010/main" val="3369583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A710347-5D65-F419-A729-19F739B013E3}"/>
              </a:ext>
            </a:extLst>
          </p:cNvPr>
          <p:cNvSpPr/>
          <p:nvPr/>
        </p:nvSpPr>
        <p:spPr>
          <a:xfrm>
            <a:off x="205273" y="1051847"/>
            <a:ext cx="11781453" cy="5582720"/>
          </a:xfrm>
          <a:prstGeom prst="roundRect">
            <a:avLst/>
          </a:prstGeom>
          <a:solidFill>
            <a:srgbClr val="FDFB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  <a:latin typeface="Caveat" pitchFamily="2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F5534A5-57B6-23F2-2106-064DE2E5BFDC}"/>
              </a:ext>
            </a:extLst>
          </p:cNvPr>
          <p:cNvGrpSpPr/>
          <p:nvPr/>
        </p:nvGrpSpPr>
        <p:grpSpPr>
          <a:xfrm>
            <a:off x="5103911" y="223424"/>
            <a:ext cx="1984177" cy="662982"/>
            <a:chOff x="263723" y="327616"/>
            <a:chExt cx="1984177" cy="662982"/>
          </a:xfrm>
          <a:solidFill>
            <a:srgbClr val="E9DDCA"/>
          </a:solidFill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3358327-4DD3-660B-60D1-0BF2D69CA1AA}"/>
                </a:ext>
              </a:extLst>
            </p:cNvPr>
            <p:cNvSpPr/>
            <p:nvPr/>
          </p:nvSpPr>
          <p:spPr>
            <a:xfrm>
              <a:off x="263723" y="327616"/>
              <a:ext cx="1984177" cy="66298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  <a:latin typeface="Caveat" pitchFamily="2" charset="0"/>
                </a:rPr>
                <a:t>Components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41DC899-24EA-E0C4-6746-F342B3629D2F}"/>
                </a:ext>
              </a:extLst>
            </p:cNvPr>
            <p:cNvCxnSpPr>
              <a:cxnSpLocks/>
            </p:cNvCxnSpPr>
            <p:nvPr/>
          </p:nvCxnSpPr>
          <p:spPr>
            <a:xfrm>
              <a:off x="1127223" y="882328"/>
              <a:ext cx="257175" cy="0"/>
            </a:xfrm>
            <a:prstGeom prst="line">
              <a:avLst/>
            </a:prstGeom>
            <a:grpFill/>
            <a:ln w="34925">
              <a:solidFill>
                <a:srgbClr val="FDFB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2336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89A8197-A7D2-B68A-D877-BF98E17B4C4B}"/>
              </a:ext>
            </a:extLst>
          </p:cNvPr>
          <p:cNvSpPr/>
          <p:nvPr/>
        </p:nvSpPr>
        <p:spPr>
          <a:xfrm>
            <a:off x="3854648" y="881062"/>
            <a:ext cx="4482703" cy="5095875"/>
          </a:xfrm>
          <a:prstGeom prst="roundRect">
            <a:avLst/>
          </a:prstGeom>
          <a:solidFill>
            <a:srgbClr val="C5B7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dirty="0">
                <a:solidFill>
                  <a:schemeClr val="tx1"/>
                </a:solidFill>
                <a:latin typeface="Caveat" pitchFamily="2" charset="0"/>
              </a:rPr>
              <a:t>About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04DCE9B-F89E-6828-708D-C7B577224899}"/>
              </a:ext>
            </a:extLst>
          </p:cNvPr>
          <p:cNvCxnSpPr>
            <a:cxnSpLocks/>
          </p:cNvCxnSpPr>
          <p:nvPr/>
        </p:nvCxnSpPr>
        <p:spPr>
          <a:xfrm>
            <a:off x="5967412" y="3924300"/>
            <a:ext cx="257175" cy="0"/>
          </a:xfrm>
          <a:prstGeom prst="line">
            <a:avLst/>
          </a:prstGeom>
          <a:ln w="34925">
            <a:solidFill>
              <a:srgbClr val="FDFB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281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6F505F7-E26D-812D-1CCF-1D4D82196A04}"/>
              </a:ext>
            </a:extLst>
          </p:cNvPr>
          <p:cNvGrpSpPr/>
          <p:nvPr/>
        </p:nvGrpSpPr>
        <p:grpSpPr>
          <a:xfrm>
            <a:off x="5103911" y="223424"/>
            <a:ext cx="1984177" cy="662982"/>
            <a:chOff x="263723" y="327616"/>
            <a:chExt cx="1984177" cy="662982"/>
          </a:xfrm>
          <a:solidFill>
            <a:srgbClr val="E9DDCA"/>
          </a:solidFill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17D4A3D-5E7B-0E86-C2E3-A905860E375E}"/>
                </a:ext>
              </a:extLst>
            </p:cNvPr>
            <p:cNvSpPr/>
            <p:nvPr/>
          </p:nvSpPr>
          <p:spPr>
            <a:xfrm>
              <a:off x="263723" y="327616"/>
              <a:ext cx="1984177" cy="66298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  <a:latin typeface="Caveat" pitchFamily="2" charset="0"/>
                </a:rPr>
                <a:t>Wireframes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93E054A-A81C-4927-C347-05BE93312356}"/>
                </a:ext>
              </a:extLst>
            </p:cNvPr>
            <p:cNvCxnSpPr>
              <a:cxnSpLocks/>
            </p:cNvCxnSpPr>
            <p:nvPr/>
          </p:nvCxnSpPr>
          <p:spPr>
            <a:xfrm>
              <a:off x="1127223" y="882328"/>
              <a:ext cx="257175" cy="0"/>
            </a:xfrm>
            <a:prstGeom prst="line">
              <a:avLst/>
            </a:prstGeom>
            <a:grpFill/>
            <a:ln w="34925">
              <a:solidFill>
                <a:srgbClr val="FDFB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390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A710347-5D65-F419-A729-19F739B013E3}"/>
              </a:ext>
            </a:extLst>
          </p:cNvPr>
          <p:cNvSpPr/>
          <p:nvPr/>
        </p:nvSpPr>
        <p:spPr>
          <a:xfrm>
            <a:off x="205273" y="1051847"/>
            <a:ext cx="11781453" cy="5582720"/>
          </a:xfrm>
          <a:prstGeom prst="roundRect">
            <a:avLst/>
          </a:prstGeom>
          <a:solidFill>
            <a:srgbClr val="FDFB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  <a:latin typeface="Caveat" pitchFamily="2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F5534A5-57B6-23F2-2106-064DE2E5BFDC}"/>
              </a:ext>
            </a:extLst>
          </p:cNvPr>
          <p:cNvGrpSpPr/>
          <p:nvPr/>
        </p:nvGrpSpPr>
        <p:grpSpPr>
          <a:xfrm>
            <a:off x="5103911" y="223424"/>
            <a:ext cx="1984177" cy="662982"/>
            <a:chOff x="263723" y="327616"/>
            <a:chExt cx="1984177" cy="662982"/>
          </a:xfrm>
          <a:solidFill>
            <a:srgbClr val="E9DDCA"/>
          </a:solidFill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3358327-4DD3-660B-60D1-0BF2D69CA1AA}"/>
                </a:ext>
              </a:extLst>
            </p:cNvPr>
            <p:cNvSpPr/>
            <p:nvPr/>
          </p:nvSpPr>
          <p:spPr>
            <a:xfrm>
              <a:off x="263723" y="327616"/>
              <a:ext cx="1984177" cy="66298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  <a:latin typeface="Caveat" pitchFamily="2" charset="0"/>
                </a:rPr>
                <a:t>Screenshots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41DC899-24EA-E0C4-6746-F342B3629D2F}"/>
                </a:ext>
              </a:extLst>
            </p:cNvPr>
            <p:cNvCxnSpPr>
              <a:cxnSpLocks/>
            </p:cNvCxnSpPr>
            <p:nvPr/>
          </p:nvCxnSpPr>
          <p:spPr>
            <a:xfrm>
              <a:off x="1127223" y="882328"/>
              <a:ext cx="257175" cy="0"/>
            </a:xfrm>
            <a:prstGeom prst="line">
              <a:avLst/>
            </a:prstGeom>
            <a:grpFill/>
            <a:ln w="34925">
              <a:solidFill>
                <a:srgbClr val="FDFB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9E1D578F-BC41-60D1-73AB-22F31D3E7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14" y="2456320"/>
            <a:ext cx="4637997" cy="2774852"/>
          </a:xfrm>
          <a:prstGeom prst="rect">
            <a:avLst/>
          </a:prstGeom>
          <a:ln>
            <a:solidFill>
              <a:srgbClr val="C5B7A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C49078E-C696-1311-D2C0-A3B6EA5F38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552" y="1319816"/>
            <a:ext cx="2286114" cy="5047861"/>
          </a:xfrm>
          <a:prstGeom prst="rect">
            <a:avLst/>
          </a:prstGeom>
          <a:ln>
            <a:solidFill>
              <a:srgbClr val="C5B7A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BDE2F66-29CF-7D16-6C62-94AEC3280C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307" y="1810513"/>
            <a:ext cx="3433089" cy="4066467"/>
          </a:xfrm>
          <a:prstGeom prst="rect">
            <a:avLst/>
          </a:prstGeom>
          <a:ln>
            <a:solidFill>
              <a:srgbClr val="C5B7A1"/>
            </a:solidFill>
          </a:ln>
        </p:spPr>
      </p:pic>
    </p:spTree>
    <p:extLst>
      <p:ext uri="{BB962C8B-B14F-4D97-AF65-F5344CB8AC3E}">
        <p14:creationId xmlns:p14="http://schemas.microsoft.com/office/powerpoint/2010/main" val="943402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26</Words>
  <Application>Microsoft Office PowerPoint</Application>
  <PresentationFormat>Widescreen</PresentationFormat>
  <Paragraphs>22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Caveat</vt:lpstr>
      <vt:lpstr>Maven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Daisy Lin</dc:creator>
  <cp:lastModifiedBy>Daisy Lin</cp:lastModifiedBy>
  <cp:revision>6</cp:revision>
  <dcterms:created xsi:type="dcterms:W3CDTF">2023-10-01T01:10:47Z</dcterms:created>
  <dcterms:modified xsi:type="dcterms:W3CDTF">2023-10-01T05:46:12Z</dcterms:modified>
</cp:coreProperties>
</file>