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8"/>
  </p:notesMasterIdLst>
  <p:handoutMasterIdLst>
    <p:handoutMasterId r:id="rId29"/>
  </p:handoutMasterIdLst>
  <p:sldIdLst>
    <p:sldId id="276" r:id="rId6"/>
    <p:sldId id="278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9" r:id="rId19"/>
    <p:sldId id="267" r:id="rId20"/>
    <p:sldId id="280" r:id="rId21"/>
    <p:sldId id="270" r:id="rId22"/>
    <p:sldId id="271" r:id="rId23"/>
    <p:sldId id="272" r:id="rId24"/>
    <p:sldId id="273" r:id="rId25"/>
    <p:sldId id="274" r:id="rId26"/>
    <p:sldId id="275" r:id="rId2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  <a:srgbClr val="E7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FDEE48A-A6AE-432F-1874-951413BBF3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6FBBD-33CA-7EF1-9F5F-220E03090E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83089-7F21-4138-BFE6-C7080F5EC20E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C3B5ED-4270-840C-E48F-2DC117511C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1E33B5-93F5-BC16-69D9-8EA5AA3FFE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50D81-2DAE-4EA3-922C-67609A284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31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4245F-C865-41BD-8DEB-8DBE9D03590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5BC39-D415-4CE3-A0D9-85BE489C9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8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5BC39-D415-4CE3-A0D9-85BE489C9E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24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C7C7-5F93-40B9-892B-3C4AFE8E9B49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7AB4-3E7D-4094-AB8D-9575EEA41EC0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B924-3994-4FE9-B971-25E8FF5BD59A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B206-40B7-4CAC-87D1-FFD9CEDFE9C7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1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A763-053C-4ED9-B6EA-9888FD950AA8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62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B672-C5C2-4B88-8CDF-20A85550D7EE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6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26A1-EE5A-4A0F-98C1-D4F7C64199A7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27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31A0-46E2-4625-B26D-6769A18D2C8D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57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E800-82A6-4E3F-98EA-05A47401D8D6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03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D7E3-9A4F-4072-BD21-10C044DC37A3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002000" y="9715500"/>
            <a:ext cx="2133600" cy="365125"/>
          </a:xfrm>
        </p:spPr>
        <p:txBody>
          <a:bodyPr/>
          <a:lstStyle>
            <a:lvl1pPr>
              <a:defRPr sz="32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72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5F23-BB00-4E09-A973-104CE3BEF281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9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C8AD-0EA1-4F27-BE08-E081F460D993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0B4C-C3D1-426B-8F4A-67AE9BC8FDD5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8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179A-1534-4E44-93DB-74E9F103B39E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1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45A8-7255-4B91-8D71-062083B831D8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0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0980-16EC-4FEE-BBD7-AFC31F547E30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215F-2C56-4AA5-9E1B-8C3BB1D65386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780D-8968-4490-8A66-8DA06AA4DF88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9385-1F2B-475F-A4FC-ED3EAAF277CC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A282-AEE3-4546-A0D6-5EE3C7A6F9D0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002000" y="9715500"/>
            <a:ext cx="2133600" cy="365125"/>
          </a:xfrm>
        </p:spPr>
        <p:txBody>
          <a:bodyPr/>
          <a:lstStyle>
            <a:lvl1pPr>
              <a:defRPr sz="32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F4E-EE4D-49FD-9D4F-FCD4FD0DCA27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F8DA-E5D3-426A-8F5C-7E8EBAB32E6E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BBA43-B20D-4DFF-92C0-21A2D32F2B81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85326-3B9B-4564-90EE-F046B87B478D}" type="datetime1">
              <a:rPr lang="en-US" altLang="ko-KR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0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.png"/><Relationship Id="rId18" Type="http://schemas.openxmlformats.org/officeDocument/2006/relationships/image" Target="../media/image120.png"/><Relationship Id="rId3" Type="http://schemas.openxmlformats.org/officeDocument/2006/relationships/image" Target="../media/image19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19.png"/><Relationship Id="rId2" Type="http://schemas.openxmlformats.org/officeDocument/2006/relationships/image" Target="../media/image106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7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10" Type="http://schemas.openxmlformats.org/officeDocument/2006/relationships/image" Target="../media/image128.png"/><Relationship Id="rId4" Type="http://schemas.openxmlformats.org/officeDocument/2006/relationships/image" Target="../media/image123.png"/><Relationship Id="rId9" Type="http://schemas.openxmlformats.org/officeDocument/2006/relationships/image" Target="../media/image1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3" Type="http://schemas.openxmlformats.org/officeDocument/2006/relationships/image" Target="../media/image37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" Type="http://schemas.openxmlformats.org/officeDocument/2006/relationships/image" Target="../media/image129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50.png"/><Relationship Id="rId7" Type="http://schemas.openxmlformats.org/officeDocument/2006/relationships/image" Target="../media/image122.png"/><Relationship Id="rId12" Type="http://schemas.openxmlformats.org/officeDocument/2006/relationships/image" Target="../media/image15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56.png"/><Relationship Id="rId5" Type="http://schemas.openxmlformats.org/officeDocument/2006/relationships/image" Target="../media/image151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4" Type="http://schemas.openxmlformats.org/officeDocument/2006/relationships/image" Target="../media/image37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169.png"/><Relationship Id="rId5" Type="http://schemas.openxmlformats.org/officeDocument/2006/relationships/image" Target="../media/image164.png"/><Relationship Id="rId10" Type="http://schemas.openxmlformats.org/officeDocument/2006/relationships/image" Target="../media/image168.png"/><Relationship Id="rId4" Type="http://schemas.openxmlformats.org/officeDocument/2006/relationships/image" Target="../media/image163.png"/><Relationship Id="rId9" Type="http://schemas.openxmlformats.org/officeDocument/2006/relationships/image" Target="../media/image1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9" Type="http://schemas.openxmlformats.org/officeDocument/2006/relationships/image" Target="../media/image77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42" Type="http://schemas.openxmlformats.org/officeDocument/2006/relationships/image" Target="../media/image80.png"/><Relationship Id="rId7" Type="http://schemas.openxmlformats.org/officeDocument/2006/relationships/image" Target="../media/image45.png"/><Relationship Id="rId2" Type="http://schemas.openxmlformats.org/officeDocument/2006/relationships/image" Target="../media/image37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41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40" Type="http://schemas.openxmlformats.org/officeDocument/2006/relationships/image" Target="../media/image78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43" Type="http://schemas.openxmlformats.org/officeDocument/2006/relationships/image" Target="../media/image81.png"/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0" y="0"/>
            <a:ext cx="5842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3300" y="1803400"/>
            <a:ext cx="4584700" cy="127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007100"/>
            <a:ext cx="174625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" y="317500"/>
            <a:ext cx="11861800" cy="4889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0900" y="850900"/>
            <a:ext cx="3454400" cy="1193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0300" y="8166100"/>
            <a:ext cx="14478000" cy="1181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57400" y="6184900"/>
            <a:ext cx="2324100" cy="2540000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8C4752C6-5EED-4A29-4317-283E88E6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31800"/>
            <a:ext cx="9512300" cy="2362200"/>
          </a:xfrm>
          <a:prstGeom prst="rect">
            <a:avLst/>
          </a:prstGeom>
        </p:spPr>
      </p:pic>
      <p:pic>
        <p:nvPicPr>
          <p:cNvPr id="19" name="Picture 5">
            <a:extLst>
              <a:ext uri="{FF2B5EF4-FFF2-40B4-BE49-F238E27FC236}">
                <a16:creationId xmlns:a16="http://schemas.microsoft.com/office/drawing/2014/main" id="{5A598E52-665E-BCAB-A018-F579E237F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930776"/>
            <a:ext cx="8077200" cy="1612900"/>
          </a:xfrm>
          <a:prstGeom prst="rect">
            <a:avLst/>
          </a:prstGeom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C2A0D22E-D16A-9A11-EC03-35BA324E6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6516160"/>
            <a:ext cx="9347200" cy="1612900"/>
          </a:xfrm>
          <a:prstGeom prst="rect">
            <a:avLst/>
          </a:prstGeom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id="{B93FF77D-E668-577D-4352-E34C454D3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7308850"/>
            <a:ext cx="7175500" cy="1612900"/>
          </a:xfrm>
          <a:prstGeom prst="rect">
            <a:avLst/>
          </a:prstGeom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52B25F6F-17A8-A302-ADDF-6EB75EA1FF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5723468"/>
            <a:ext cx="7137400" cy="1612900"/>
          </a:xfrm>
          <a:prstGeom prst="rect">
            <a:avLst/>
          </a:prstGeom>
        </p:spPr>
      </p:pic>
      <p:pic>
        <p:nvPicPr>
          <p:cNvPr id="23" name="Picture 9">
            <a:extLst>
              <a:ext uri="{FF2B5EF4-FFF2-40B4-BE49-F238E27FC236}">
                <a16:creationId xmlns:a16="http://schemas.microsoft.com/office/drawing/2014/main" id="{2D524584-9E3F-6E28-55C6-1A527B44C3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4138084"/>
            <a:ext cx="11087100" cy="1612900"/>
          </a:xfrm>
          <a:prstGeom prst="rect">
            <a:avLst/>
          </a:prstGeom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2BAE19C3-CA36-A6DD-6258-9A46D343AE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3345392"/>
            <a:ext cx="10985500" cy="1612900"/>
          </a:xfrm>
          <a:prstGeom prst="rect">
            <a:avLst/>
          </a:prstGeom>
        </p:spPr>
      </p:pic>
      <p:pic>
        <p:nvPicPr>
          <p:cNvPr id="25" name="Picture 11">
            <a:extLst>
              <a:ext uri="{FF2B5EF4-FFF2-40B4-BE49-F238E27FC236}">
                <a16:creationId xmlns:a16="http://schemas.microsoft.com/office/drawing/2014/main" id="{FA9F4DBC-54D0-6964-C478-C50580142D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2552700"/>
            <a:ext cx="12420600" cy="16129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160561-BB31-F91B-F621-40AFF736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31800"/>
            <a:ext cx="6172200" cy="2362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00" y="3162300"/>
            <a:ext cx="16065500" cy="2222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6B74AC-4342-7638-D410-D652EA45E266}"/>
              </a:ext>
            </a:extLst>
          </p:cNvPr>
          <p:cNvSpPr/>
          <p:nvPr/>
        </p:nvSpPr>
        <p:spPr>
          <a:xfrm>
            <a:off x="685800" y="2647950"/>
            <a:ext cx="16611600" cy="3181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20E200A-A5BD-808B-038A-3304A5651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99" y="3009899"/>
            <a:ext cx="11811001" cy="409630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7EAF79-3B9B-E75F-4613-3F9BCA6B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2AF287A2-301A-E8E9-869E-7A6611BA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3086100"/>
            <a:ext cx="16471900" cy="60325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31800"/>
            <a:ext cx="11430000" cy="23622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A0E901-4BBA-FC87-2AB8-CF7B1C5C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0" y="0"/>
            <a:ext cx="5842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0" y="1790700"/>
            <a:ext cx="4191000" cy="127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9300" y="9512300"/>
            <a:ext cx="2311400" cy="127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00" y="317500"/>
            <a:ext cx="11861800" cy="4889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3949700"/>
            <a:ext cx="6883400" cy="838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41700" y="8559800"/>
            <a:ext cx="2197100" cy="1193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49400" y="850900"/>
            <a:ext cx="3594100" cy="1193800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8CA5ABB-FAFB-B172-6D7B-A4A29F91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648B0-F102-E2DF-2FB3-AF03B56A2F9C}"/>
              </a:ext>
            </a:extLst>
          </p:cNvPr>
          <p:cNvSpPr txBox="1"/>
          <p:nvPr/>
        </p:nvSpPr>
        <p:spPr>
          <a:xfrm>
            <a:off x="12962508" y="5708026"/>
            <a:ext cx="2989921" cy="278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/>
              <a:t>60181303 </a:t>
            </a:r>
            <a:r>
              <a:rPr lang="ko-KR" altLang="en-US" sz="3000" b="1" dirty="0"/>
              <a:t>박소영</a:t>
            </a: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en-US" altLang="ko-KR" sz="3000" b="1" dirty="0"/>
              <a:t>60201071 </a:t>
            </a:r>
            <a:r>
              <a:rPr lang="ko-KR" altLang="en-US" sz="3000" b="1" dirty="0" err="1"/>
              <a:t>신서호</a:t>
            </a: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en-US" altLang="ko-KR" sz="3000" b="1" dirty="0"/>
              <a:t>60190880 </a:t>
            </a:r>
            <a:r>
              <a:rPr lang="ko-KR" altLang="en-US" sz="3000" b="1" dirty="0" err="1"/>
              <a:t>심상혁</a:t>
            </a: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en-US" altLang="ko-KR" sz="3000" b="1" dirty="0"/>
              <a:t>60201882 </a:t>
            </a:r>
            <a:r>
              <a:rPr lang="ko-KR" altLang="en-US" sz="3000" b="1" dirty="0" err="1"/>
              <a:t>유기태</a:t>
            </a:r>
            <a:endParaRPr lang="ko-KR" altLang="en-US" sz="3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1041400"/>
            <a:ext cx="584200" cy="647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2222500"/>
            <a:ext cx="584200" cy="647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3416300"/>
            <a:ext cx="584200" cy="647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4635500"/>
            <a:ext cx="584200" cy="647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-2147483648" y="2147483647"/>
            <a:ext cx="2147483647" cy="1905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193800" y="5130800"/>
            <a:ext cx="106553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5854700"/>
            <a:ext cx="584200" cy="647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100" y="4584700"/>
            <a:ext cx="787400" cy="901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0" y="5676900"/>
            <a:ext cx="5384800" cy="2286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700" y="5803900"/>
            <a:ext cx="825500" cy="901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3352800"/>
            <a:ext cx="800100" cy="901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7300" y="4406900"/>
            <a:ext cx="4318000" cy="1536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0" y="2171700"/>
            <a:ext cx="787400" cy="901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7300" y="3175000"/>
            <a:ext cx="8978900" cy="1536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1000" y="990600"/>
            <a:ext cx="787400" cy="901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0000" y="2032000"/>
            <a:ext cx="4356100" cy="2286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300" y="558800"/>
            <a:ext cx="3022600" cy="2882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37300" y="800100"/>
            <a:ext cx="6502400" cy="15367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7073900"/>
            <a:ext cx="584200" cy="647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13400" y="6997700"/>
            <a:ext cx="609600" cy="901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7300" y="6718300"/>
            <a:ext cx="10375900" cy="1536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8305800"/>
            <a:ext cx="584200" cy="647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88000" y="8216900"/>
            <a:ext cx="622300" cy="9017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24600" y="7950200"/>
            <a:ext cx="3365500" cy="1536700"/>
          </a:xfrm>
          <a:prstGeom prst="rect">
            <a:avLst/>
          </a:prstGeom>
        </p:spPr>
      </p:pic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3BF5BA23-DA08-2560-63C0-BF33B01B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857500"/>
            <a:ext cx="8204200" cy="6591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00" y="3657600"/>
            <a:ext cx="74676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06400"/>
            <a:ext cx="10109200" cy="2387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2781300"/>
            <a:ext cx="2527300" cy="152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5800" y="3784600"/>
            <a:ext cx="8293100" cy="2882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0800" y="5232400"/>
            <a:ext cx="7696200" cy="2082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300" y="7632700"/>
            <a:ext cx="74676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6600" y="6756400"/>
            <a:ext cx="2197100" cy="152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26600" y="7785100"/>
            <a:ext cx="6985000" cy="13589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D137B-ADF7-12F0-339C-45420EAA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355600"/>
            <a:ext cx="6362700" cy="2222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641600"/>
            <a:ext cx="5207000" cy="256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400" y="2641600"/>
            <a:ext cx="3454400" cy="256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" y="4013200"/>
            <a:ext cx="965200" cy="9525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800" y="4013200"/>
            <a:ext cx="1397000" cy="10160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8800" y="3962400"/>
            <a:ext cx="1168400" cy="1155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2700" y="2641600"/>
            <a:ext cx="3454400" cy="256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5500" y="3517900"/>
            <a:ext cx="825500" cy="990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0200" y="3517900"/>
            <a:ext cx="825500" cy="990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5400" y="6616700"/>
            <a:ext cx="3454400" cy="256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500" y="6616700"/>
            <a:ext cx="3454400" cy="256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200" y="6616700"/>
            <a:ext cx="3454400" cy="256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6616700"/>
            <a:ext cx="3454400" cy="2565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120000">
            <a:off x="14516100" y="5219700"/>
            <a:ext cx="1257300" cy="13462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3131800" y="7404100"/>
            <a:ext cx="825500" cy="990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8674100" y="7404100"/>
            <a:ext cx="825500" cy="990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4152900" y="7404100"/>
            <a:ext cx="825500" cy="9906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77700" y="8394700"/>
            <a:ext cx="1104900" cy="1041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300" y="1968500"/>
            <a:ext cx="17614900" cy="7886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3600" y="2921000"/>
            <a:ext cx="4826000" cy="13335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6600" y="3365500"/>
            <a:ext cx="3238500" cy="13335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93500" y="3365500"/>
            <a:ext cx="3848100" cy="13335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522200" y="6756400"/>
            <a:ext cx="5600700" cy="2578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07600" y="6934200"/>
            <a:ext cx="2832100" cy="21590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7600" y="7404100"/>
            <a:ext cx="2616200" cy="13335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11800" y="7366000"/>
            <a:ext cx="2921000" cy="13335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76600" y="2273300"/>
            <a:ext cx="2882900" cy="889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74100" y="2247900"/>
            <a:ext cx="1981200" cy="8890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182600" y="2247900"/>
            <a:ext cx="1981200" cy="8890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884400" y="6273800"/>
            <a:ext cx="2882900" cy="8890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52100" y="6273800"/>
            <a:ext cx="2882900" cy="8890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21500" y="6273800"/>
            <a:ext cx="1981200" cy="8890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70100" y="6273800"/>
            <a:ext cx="2286000" cy="889000"/>
          </a:xfrm>
          <a:prstGeom prst="rect">
            <a:avLst/>
          </a:prstGeom>
        </p:spPr>
      </p:pic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0705FC62-9C44-CEB9-5C07-7832CFF2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06400"/>
            <a:ext cx="15354300" cy="2387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2882900"/>
            <a:ext cx="4089400" cy="4089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2882900"/>
            <a:ext cx="4394200" cy="4394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8700" y="3060700"/>
            <a:ext cx="74676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6300" y="2057400"/>
            <a:ext cx="2692400" cy="1130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0900" y="2870200"/>
            <a:ext cx="7975600" cy="19685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8700" y="5816600"/>
            <a:ext cx="74676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6300" y="4813300"/>
            <a:ext cx="2222500" cy="1130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40900" y="5626100"/>
            <a:ext cx="8102600" cy="19685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8700" y="8509000"/>
            <a:ext cx="7467600" cy="12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6300" y="7594600"/>
            <a:ext cx="2832100" cy="1028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0900" y="8318500"/>
            <a:ext cx="8128000" cy="19685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4600" y="5600700"/>
            <a:ext cx="7531100" cy="46863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47800" y="4559300"/>
            <a:ext cx="7239000" cy="11557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5AE847E-EDB3-54F5-729B-8BAC1891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9" name="Picture 14">
            <a:extLst>
              <a:ext uri="{FF2B5EF4-FFF2-40B4-BE49-F238E27FC236}">
                <a16:creationId xmlns:a16="http://schemas.microsoft.com/office/drawing/2014/main" id="{1DB77DCB-304C-6C43-289A-894456DC7F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9000" y="1981200"/>
            <a:ext cx="3517900" cy="12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0" y="3657600"/>
            <a:ext cx="74676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06400"/>
            <a:ext cx="15481300" cy="2387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800" y="2933700"/>
            <a:ext cx="3060700" cy="102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3900" y="3810000"/>
            <a:ext cx="7975600" cy="33020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300" y="7632700"/>
            <a:ext cx="74676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3900" y="6832600"/>
            <a:ext cx="2222500" cy="11303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3500" y="5816600"/>
            <a:ext cx="7810500" cy="38862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000" y="2679700"/>
            <a:ext cx="5918200" cy="4191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912CE9-D51D-6A4F-87E9-D2AF8AEA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B92CAF10-5CAF-D846-97F6-20093E1F43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300" y="1981200"/>
            <a:ext cx="4445000" cy="83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74C10C-BD47-8079-55AD-64D77161EB47}"/>
              </a:ext>
            </a:extLst>
          </p:cNvPr>
          <p:cNvSpPr txBox="1"/>
          <p:nvPr/>
        </p:nvSpPr>
        <p:spPr>
          <a:xfrm>
            <a:off x="11382350" y="5829300"/>
            <a:ext cx="5820824" cy="9387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spc="-100" dirty="0">
                <a:solidFill>
                  <a:srgbClr val="DA4B28"/>
                </a:solidFill>
                <a:latin typeface="+mj-ea"/>
                <a:ea typeface="+mj-ea"/>
              </a:rPr>
              <a:t>검색어에 브랜드명이 들어가는 경우 제외</a:t>
            </a:r>
            <a:endParaRPr lang="en-US" altLang="ko-KR" sz="2200" b="1" spc="-100" dirty="0">
              <a:solidFill>
                <a:srgbClr val="DA4B28"/>
              </a:solidFill>
              <a:latin typeface="+mj-ea"/>
              <a:ea typeface="+mj-ea"/>
            </a:endParaRPr>
          </a:p>
          <a:p>
            <a:r>
              <a:rPr lang="ko-KR" altLang="en-US" sz="2200" b="1" spc="-100" dirty="0">
                <a:solidFill>
                  <a:srgbClr val="DA4B28"/>
                </a:solidFill>
                <a:latin typeface="+mj-ea"/>
                <a:ea typeface="+mj-ea"/>
              </a:rPr>
              <a:t>중복된 검색어가 있을 경우 상위 검색어만 포함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3AB8F5-DB8A-D358-C1AF-80A2015A3727}"/>
              </a:ext>
            </a:extLst>
          </p:cNvPr>
          <p:cNvSpPr/>
          <p:nvPr/>
        </p:nvSpPr>
        <p:spPr>
          <a:xfrm>
            <a:off x="9753600" y="5905500"/>
            <a:ext cx="7327900" cy="86251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12">
            <a:extLst>
              <a:ext uri="{FF2B5EF4-FFF2-40B4-BE49-F238E27FC236}">
                <a16:creationId xmlns:a16="http://schemas.microsoft.com/office/drawing/2014/main" id="{C3D22280-5941-C9B0-19D5-9ACCE0FF63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5800" y="7759700"/>
            <a:ext cx="82550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00900" y="-520700"/>
            <a:ext cx="32689800" cy="13487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406400"/>
            <a:ext cx="4318000" cy="2387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1981200"/>
            <a:ext cx="5283200" cy="12573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9C99A3-7D62-2C69-73B2-DCA44D1C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47483648" y="2147483647"/>
            <a:ext cx="2147483647" cy="1905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921000"/>
            <a:ext cx="1193800" cy="1536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5410200"/>
            <a:ext cx="1193800" cy="1562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5562600"/>
            <a:ext cx="12865100" cy="1536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1727200"/>
            <a:ext cx="3022600" cy="2882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3124200"/>
            <a:ext cx="8674100" cy="15367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6D56B2-2038-8FDF-AE33-3106745D8CFB}"/>
              </a:ext>
            </a:extLst>
          </p:cNvPr>
          <p:cNvCxnSpPr/>
          <p:nvPr/>
        </p:nvCxnSpPr>
        <p:spPr>
          <a:xfrm>
            <a:off x="3810000" y="0"/>
            <a:ext cx="0" cy="1028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AE2CD8-EA36-0190-445F-6951DC80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406400"/>
            <a:ext cx="8420100" cy="2387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2006600"/>
            <a:ext cx="16598900" cy="79756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7FA654-5428-204C-89ED-B5EE622D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45500" y="-2374900"/>
            <a:ext cx="35382200" cy="1645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279400"/>
            <a:ext cx="5054600" cy="20701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0F7130-314F-37FE-6EE4-813F1D85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419100"/>
            <a:ext cx="5435600" cy="2387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0" y="1981200"/>
            <a:ext cx="4076700" cy="12573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0" y="2768600"/>
            <a:ext cx="16395700" cy="142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3060700"/>
            <a:ext cx="9245600" cy="1016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0" y="4648200"/>
            <a:ext cx="16395700" cy="1422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00" y="4940300"/>
            <a:ext cx="12052300" cy="1016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00" y="6527800"/>
            <a:ext cx="16395700" cy="1422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7500" y="6819900"/>
            <a:ext cx="6388100" cy="1016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8407400"/>
            <a:ext cx="16395700" cy="1422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4800" y="8699500"/>
            <a:ext cx="9715500" cy="1016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45F8D0-98A7-5033-2ABE-9B51CC19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0" y="0"/>
            <a:ext cx="5842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10" name="Picture 4">
            <a:extLst>
              <a:ext uri="{FF2B5EF4-FFF2-40B4-BE49-F238E27FC236}">
                <a16:creationId xmlns:a16="http://schemas.microsoft.com/office/drawing/2014/main" id="{95BCDFC6-38E9-29F3-C93C-6FCA4FDEE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0" y="1790700"/>
            <a:ext cx="4191000" cy="12700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7B497871-39B4-009B-50E3-54C9A735D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9400" y="850900"/>
            <a:ext cx="3594100" cy="1193800"/>
          </a:xfrm>
          <a:prstGeom prst="rect">
            <a:avLst/>
          </a:prstGeom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08F4F172-73DB-6A4B-7580-3C1CE5A2E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34" y="284079"/>
            <a:ext cx="11861800" cy="4889500"/>
          </a:xfrm>
          <a:prstGeom prst="rect">
            <a:avLst/>
          </a:prstGeom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id="{503C3800-F469-2CD2-81B8-1C8F63E14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8043" y="8674100"/>
            <a:ext cx="2375469" cy="1313482"/>
          </a:xfrm>
          <a:prstGeom prst="rect">
            <a:avLst/>
          </a:prstGeom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32167A9E-9851-E97D-C274-6D1E35D00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89300" y="9512300"/>
            <a:ext cx="2311400" cy="12700"/>
          </a:xfrm>
          <a:prstGeom prst="rect">
            <a:avLst/>
          </a:prstGeom>
        </p:spPr>
      </p:pic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CDD45B05-BCD1-6E14-FAC9-9E7780F7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C2FC0-1697-F872-016B-EE1032D01434}"/>
              </a:ext>
            </a:extLst>
          </p:cNvPr>
          <p:cNvSpPr txBox="1"/>
          <p:nvPr/>
        </p:nvSpPr>
        <p:spPr>
          <a:xfrm>
            <a:off x="12962508" y="5708026"/>
            <a:ext cx="2989921" cy="278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/>
              <a:t>60221138 </a:t>
            </a:r>
            <a:r>
              <a:rPr lang="ko-KR" altLang="en-US" sz="3000" b="1" dirty="0"/>
              <a:t>문지민</a:t>
            </a: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en-US" altLang="ko-KR" sz="3000" b="1" dirty="0"/>
              <a:t>60225062 </a:t>
            </a:r>
            <a:r>
              <a:rPr lang="ko-KR" altLang="en-US" sz="3000" b="1" dirty="0" err="1"/>
              <a:t>소유빈</a:t>
            </a: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en-US" altLang="ko-KR" sz="3000" b="1" dirty="0"/>
              <a:t>60190878 </a:t>
            </a:r>
            <a:r>
              <a:rPr lang="ko-KR" altLang="en-US" sz="3000" b="1" dirty="0" err="1"/>
              <a:t>신재겸</a:t>
            </a: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en-US" altLang="ko-KR" sz="3000" b="1" dirty="0"/>
              <a:t>60220821 </a:t>
            </a:r>
            <a:r>
              <a:rPr lang="ko-KR" altLang="en-US" sz="3000" b="1" dirty="0" err="1"/>
              <a:t>유미소</a:t>
            </a:r>
            <a:endParaRPr lang="ko-KR" altLang="en-US" sz="3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028700"/>
            <a:ext cx="469900" cy="520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2070100"/>
            <a:ext cx="469900" cy="520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3124200"/>
            <a:ext cx="469900" cy="52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4178300"/>
            <a:ext cx="469900" cy="520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-2147483648" y="2147483647"/>
            <a:ext cx="2147483647" cy="1905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193800" y="5130800"/>
            <a:ext cx="106553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5270500"/>
            <a:ext cx="469900" cy="520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4140200"/>
            <a:ext cx="635000" cy="711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500" y="5105400"/>
            <a:ext cx="7226300" cy="1168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700" y="5232400"/>
            <a:ext cx="635000" cy="711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3700" y="3098800"/>
            <a:ext cx="635000" cy="698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9500" y="4013200"/>
            <a:ext cx="3543300" cy="1168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3700" y="2044700"/>
            <a:ext cx="647700" cy="685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4100" y="1879600"/>
            <a:ext cx="3429000" cy="1206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1000" y="977900"/>
            <a:ext cx="635000" cy="711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1400" y="2908300"/>
            <a:ext cx="6515100" cy="1168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600" y="546100"/>
            <a:ext cx="3060700" cy="2921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59500" y="800100"/>
            <a:ext cx="2146300" cy="1231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6362700"/>
            <a:ext cx="469900" cy="520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72200" y="6210300"/>
            <a:ext cx="4343400" cy="1206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86400" y="6324600"/>
            <a:ext cx="635000" cy="698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7454900"/>
            <a:ext cx="469900" cy="520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46800" y="7289800"/>
            <a:ext cx="2730500" cy="1168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75300" y="7416800"/>
            <a:ext cx="495300" cy="7112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8636000"/>
            <a:ext cx="469900" cy="5207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72200" y="8496300"/>
            <a:ext cx="9372600" cy="12065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86400" y="8610600"/>
            <a:ext cx="635000" cy="698500"/>
          </a:xfrm>
          <a:prstGeom prst="rect">
            <a:avLst/>
          </a:prstGeom>
        </p:spPr>
      </p:pic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9688121F-2BE6-AEC1-CFCE-E006F940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31800"/>
            <a:ext cx="5067300" cy="23622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695FACF-0DB9-941D-4BD1-476475BDF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3017122"/>
            <a:ext cx="17096429" cy="2583578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D8471775-9687-412D-8978-65967CAB2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43" y="5295900"/>
            <a:ext cx="17294150" cy="33085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10F059-3BAC-C349-47EE-E8A79D8D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31800"/>
            <a:ext cx="7950200" cy="2362200"/>
          </a:xfrm>
          <a:prstGeom prst="rect">
            <a:avLst/>
          </a:prstGeom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id="{2BF36218-797B-C3E9-5D4E-90C44B0D5877}"/>
              </a:ext>
            </a:extLst>
          </p:cNvPr>
          <p:cNvGrpSpPr/>
          <p:nvPr/>
        </p:nvGrpSpPr>
        <p:grpSpPr>
          <a:xfrm>
            <a:off x="495300" y="1790700"/>
            <a:ext cx="17297400" cy="8128000"/>
            <a:chOff x="76200" y="838200"/>
            <a:chExt cx="17805400" cy="8394700"/>
          </a:xfrm>
        </p:grpSpPr>
        <p:pic>
          <p:nvPicPr>
            <p:cNvPr id="79" name="Picture 3">
              <a:extLst>
                <a:ext uri="{FF2B5EF4-FFF2-40B4-BE49-F238E27FC236}">
                  <a16:creationId xmlns:a16="http://schemas.microsoft.com/office/drawing/2014/main" id="{A37EDC7F-D16B-70EB-A8A2-0E5CEFEC4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00100" y="5295900"/>
              <a:ext cx="1828800" cy="889000"/>
            </a:xfrm>
            <a:prstGeom prst="rect">
              <a:avLst/>
            </a:prstGeom>
          </p:spPr>
        </p:pic>
        <p:pic>
          <p:nvPicPr>
            <p:cNvPr id="80" name="Picture 5">
              <a:extLst>
                <a:ext uri="{FF2B5EF4-FFF2-40B4-BE49-F238E27FC236}">
                  <a16:creationId xmlns:a16="http://schemas.microsoft.com/office/drawing/2014/main" id="{A4EAB0D8-7E3C-3081-4EB7-F6799B3E8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1200" y="1130300"/>
              <a:ext cx="15875000" cy="2984500"/>
            </a:xfrm>
            <a:prstGeom prst="rect">
              <a:avLst/>
            </a:prstGeom>
          </p:spPr>
        </p:pic>
        <p:pic>
          <p:nvPicPr>
            <p:cNvPr id="81" name="Picture 7">
              <a:extLst>
                <a:ext uri="{FF2B5EF4-FFF2-40B4-BE49-F238E27FC236}">
                  <a16:creationId xmlns:a16="http://schemas.microsoft.com/office/drawing/2014/main" id="{6F019DF5-4F15-8206-7EC4-32F5DB4A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4200" y="1130300"/>
              <a:ext cx="16027400" cy="8102600"/>
            </a:xfrm>
            <a:prstGeom prst="rect">
              <a:avLst/>
            </a:prstGeom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795CF634-D2B2-1F20-3502-83B9A1A16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02100" y="2159000"/>
              <a:ext cx="647700" cy="495300"/>
            </a:xfrm>
            <a:prstGeom prst="rect">
              <a:avLst/>
            </a:prstGeom>
          </p:spPr>
        </p:pic>
        <p:pic>
          <p:nvPicPr>
            <p:cNvPr id="83" name="Picture 9">
              <a:extLst>
                <a:ext uri="{FF2B5EF4-FFF2-40B4-BE49-F238E27FC236}">
                  <a16:creationId xmlns:a16="http://schemas.microsoft.com/office/drawing/2014/main" id="{815F5964-B6AB-2255-ABE6-E7ADF635D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5359400" y="2768600"/>
              <a:ext cx="508000" cy="495300"/>
            </a:xfrm>
            <a:prstGeom prst="rect">
              <a:avLst/>
            </a:prstGeom>
          </p:spPr>
        </p:pic>
        <p:pic>
          <p:nvPicPr>
            <p:cNvPr id="84" name="Picture 10">
              <a:extLst>
                <a:ext uri="{FF2B5EF4-FFF2-40B4-BE49-F238E27FC236}">
                  <a16:creationId xmlns:a16="http://schemas.microsoft.com/office/drawing/2014/main" id="{AF669D59-9DD9-4A39-EE6C-7ED2B1D7E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15100" y="3505200"/>
              <a:ext cx="647700" cy="495300"/>
            </a:xfrm>
            <a:prstGeom prst="rect">
              <a:avLst/>
            </a:prstGeom>
          </p:spPr>
        </p:pic>
        <p:pic>
          <p:nvPicPr>
            <p:cNvPr id="85" name="Picture 12">
              <a:extLst>
                <a:ext uri="{FF2B5EF4-FFF2-40B4-BE49-F238E27FC236}">
                  <a16:creationId xmlns:a16="http://schemas.microsoft.com/office/drawing/2014/main" id="{AB053642-A8E1-32AC-CFD9-C9959C8BB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9400" y="1130300"/>
              <a:ext cx="1689100" cy="8102600"/>
            </a:xfrm>
            <a:prstGeom prst="rect">
              <a:avLst/>
            </a:prstGeom>
          </p:spPr>
        </p:pic>
        <p:pic>
          <p:nvPicPr>
            <p:cNvPr id="86" name="Picture 14">
              <a:extLst>
                <a:ext uri="{FF2B5EF4-FFF2-40B4-BE49-F238E27FC236}">
                  <a16:creationId xmlns:a16="http://schemas.microsoft.com/office/drawing/2014/main" id="{034548D3-0EC9-FAE5-280C-E4133D136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05000" y="1130300"/>
              <a:ext cx="63500" cy="8102600"/>
            </a:xfrm>
            <a:prstGeom prst="rect">
              <a:avLst/>
            </a:prstGeom>
          </p:spPr>
        </p:pic>
        <p:pic>
          <p:nvPicPr>
            <p:cNvPr id="87" name="Picture 15">
              <a:extLst>
                <a:ext uri="{FF2B5EF4-FFF2-40B4-BE49-F238E27FC236}">
                  <a16:creationId xmlns:a16="http://schemas.microsoft.com/office/drawing/2014/main" id="{6C9F307D-5106-1EB7-15FB-43B0FDAAC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78900" y="3467100"/>
              <a:ext cx="647700" cy="495300"/>
            </a:xfrm>
            <a:prstGeom prst="rect">
              <a:avLst/>
            </a:prstGeom>
          </p:spPr>
        </p:pic>
        <p:pic>
          <p:nvPicPr>
            <p:cNvPr id="88" name="Picture 16">
              <a:extLst>
                <a:ext uri="{FF2B5EF4-FFF2-40B4-BE49-F238E27FC236}">
                  <a16:creationId xmlns:a16="http://schemas.microsoft.com/office/drawing/2014/main" id="{C3C5F1BF-622D-068A-9017-900F46338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5400000">
              <a:off x="10236200" y="4229100"/>
              <a:ext cx="584200" cy="495300"/>
            </a:xfrm>
            <a:prstGeom prst="rect">
              <a:avLst/>
            </a:prstGeom>
          </p:spPr>
        </p:pic>
        <p:pic>
          <p:nvPicPr>
            <p:cNvPr id="89" name="Picture 17">
              <a:extLst>
                <a:ext uri="{FF2B5EF4-FFF2-40B4-BE49-F238E27FC236}">
                  <a16:creationId xmlns:a16="http://schemas.microsoft.com/office/drawing/2014/main" id="{2F2E437E-B323-E73B-F5C9-C28611007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455400" y="4965700"/>
              <a:ext cx="1333500" cy="495300"/>
            </a:xfrm>
            <a:prstGeom prst="rect">
              <a:avLst/>
            </a:prstGeom>
          </p:spPr>
        </p:pic>
        <p:pic>
          <p:nvPicPr>
            <p:cNvPr id="90" name="Picture 18">
              <a:extLst>
                <a:ext uri="{FF2B5EF4-FFF2-40B4-BE49-F238E27FC236}">
                  <a16:creationId xmlns:a16="http://schemas.microsoft.com/office/drawing/2014/main" id="{3AD7A6EF-C875-887F-E370-90FCB2A56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5400000">
              <a:off x="15684500" y="5524500"/>
              <a:ext cx="1079500" cy="495300"/>
            </a:xfrm>
            <a:prstGeom prst="rect">
              <a:avLst/>
            </a:prstGeom>
          </p:spPr>
        </p:pic>
        <p:pic>
          <p:nvPicPr>
            <p:cNvPr id="91" name="Picture 19">
              <a:extLst>
                <a:ext uri="{FF2B5EF4-FFF2-40B4-BE49-F238E27FC236}">
                  <a16:creationId xmlns:a16="http://schemas.microsoft.com/office/drawing/2014/main" id="{70826FAC-FA2B-9DF9-26BC-0CD1D8DF0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46300" y="1104900"/>
              <a:ext cx="3721100" cy="1574800"/>
            </a:xfrm>
            <a:prstGeom prst="rect">
              <a:avLst/>
            </a:prstGeom>
          </p:spPr>
        </p:pic>
        <p:pic>
          <p:nvPicPr>
            <p:cNvPr id="92" name="Picture 20">
              <a:extLst>
                <a:ext uri="{FF2B5EF4-FFF2-40B4-BE49-F238E27FC236}">
                  <a16:creationId xmlns:a16="http://schemas.microsoft.com/office/drawing/2014/main" id="{969379CC-0B49-061D-D4E7-A237F24EA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17500" y="3403600"/>
              <a:ext cx="1816100" cy="1295400"/>
            </a:xfrm>
            <a:prstGeom prst="rect">
              <a:avLst/>
            </a:prstGeom>
          </p:spPr>
        </p:pic>
        <p:pic>
          <p:nvPicPr>
            <p:cNvPr id="93" name="Picture 21">
              <a:extLst>
                <a:ext uri="{FF2B5EF4-FFF2-40B4-BE49-F238E27FC236}">
                  <a16:creationId xmlns:a16="http://schemas.microsoft.com/office/drawing/2014/main" id="{E044EF08-DC74-D43D-1B8B-571D89F1A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4724400" y="8077200"/>
              <a:ext cx="647700" cy="495300"/>
            </a:xfrm>
            <a:prstGeom prst="rect">
              <a:avLst/>
            </a:prstGeom>
          </p:spPr>
        </p:pic>
        <p:pic>
          <p:nvPicPr>
            <p:cNvPr id="94" name="Picture 22">
              <a:extLst>
                <a:ext uri="{FF2B5EF4-FFF2-40B4-BE49-F238E27FC236}">
                  <a16:creationId xmlns:a16="http://schemas.microsoft.com/office/drawing/2014/main" id="{5C8F6CE7-2B21-30CC-F87E-4451E273B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7188200" y="8077200"/>
              <a:ext cx="647700" cy="495300"/>
            </a:xfrm>
            <a:prstGeom prst="rect">
              <a:avLst/>
            </a:prstGeom>
          </p:spPr>
        </p:pic>
        <p:pic>
          <p:nvPicPr>
            <p:cNvPr id="95" name="Picture 23">
              <a:extLst>
                <a:ext uri="{FF2B5EF4-FFF2-40B4-BE49-F238E27FC236}">
                  <a16:creationId xmlns:a16="http://schemas.microsoft.com/office/drawing/2014/main" id="{6FDF245A-7890-7CA2-9E6F-75BEDF038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10800000">
              <a:off x="9652000" y="8077200"/>
              <a:ext cx="685800" cy="495300"/>
            </a:xfrm>
            <a:prstGeom prst="rect">
              <a:avLst/>
            </a:prstGeom>
          </p:spPr>
        </p:pic>
        <p:pic>
          <p:nvPicPr>
            <p:cNvPr id="96" name="Picture 24">
              <a:extLst>
                <a:ext uri="{FF2B5EF4-FFF2-40B4-BE49-F238E27FC236}">
                  <a16:creationId xmlns:a16="http://schemas.microsoft.com/office/drawing/2014/main" id="{012FA612-9AE6-CF5B-04F3-308608A51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10800000">
              <a:off x="12103100" y="8077200"/>
              <a:ext cx="685800" cy="495300"/>
            </a:xfrm>
            <a:prstGeom prst="rect">
              <a:avLst/>
            </a:prstGeom>
          </p:spPr>
        </p:pic>
        <p:pic>
          <p:nvPicPr>
            <p:cNvPr id="97" name="Picture 25">
              <a:extLst>
                <a:ext uri="{FF2B5EF4-FFF2-40B4-BE49-F238E27FC236}">
                  <a16:creationId xmlns:a16="http://schemas.microsoft.com/office/drawing/2014/main" id="{1F59189C-0B26-29BB-A40E-CEC651284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4592300" y="5105400"/>
              <a:ext cx="1739900" cy="241300"/>
            </a:xfrm>
            <a:prstGeom prst="rect">
              <a:avLst/>
            </a:prstGeom>
          </p:spPr>
        </p:pic>
        <p:pic>
          <p:nvPicPr>
            <p:cNvPr id="98" name="Picture 26">
              <a:extLst>
                <a:ext uri="{FF2B5EF4-FFF2-40B4-BE49-F238E27FC236}">
                  <a16:creationId xmlns:a16="http://schemas.microsoft.com/office/drawing/2014/main" id="{9BA95DEC-BBEE-EA95-1D28-1B906C6B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10800000">
              <a:off x="14566900" y="6553200"/>
              <a:ext cx="685800" cy="495300"/>
            </a:xfrm>
            <a:prstGeom prst="rect">
              <a:avLst/>
            </a:prstGeom>
          </p:spPr>
        </p:pic>
        <p:pic>
          <p:nvPicPr>
            <p:cNvPr id="99" name="Picture 27">
              <a:extLst>
                <a:ext uri="{FF2B5EF4-FFF2-40B4-BE49-F238E27FC236}">
                  <a16:creationId xmlns:a16="http://schemas.microsoft.com/office/drawing/2014/main" id="{F0C8BE21-4987-1D18-DC36-C9DA99EA0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rot="-16200000">
              <a:off x="13360400" y="7302500"/>
              <a:ext cx="673100" cy="495300"/>
            </a:xfrm>
            <a:prstGeom prst="rect">
              <a:avLst/>
            </a:prstGeom>
          </p:spPr>
        </p:pic>
        <p:pic>
          <p:nvPicPr>
            <p:cNvPr id="100" name="Picture 28">
              <a:extLst>
                <a:ext uri="{FF2B5EF4-FFF2-40B4-BE49-F238E27FC236}">
                  <a16:creationId xmlns:a16="http://schemas.microsoft.com/office/drawing/2014/main" id="{F63746F6-3F9C-EF3D-DDB5-58461E0AA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082800" y="7162800"/>
              <a:ext cx="1308100" cy="1117600"/>
            </a:xfrm>
            <a:prstGeom prst="rect">
              <a:avLst/>
            </a:prstGeom>
          </p:spPr>
        </p:pic>
        <p:pic>
          <p:nvPicPr>
            <p:cNvPr id="101" name="Picture 29">
              <a:extLst>
                <a:ext uri="{FF2B5EF4-FFF2-40B4-BE49-F238E27FC236}">
                  <a16:creationId xmlns:a16="http://schemas.microsoft.com/office/drawing/2014/main" id="{35373432-7485-7A09-72E5-1BC3315E8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6200" y="838200"/>
              <a:ext cx="2273300" cy="1358900"/>
            </a:xfrm>
            <a:prstGeom prst="rect">
              <a:avLst/>
            </a:prstGeom>
          </p:spPr>
        </p:pic>
        <p:pic>
          <p:nvPicPr>
            <p:cNvPr id="102" name="Picture 30">
              <a:extLst>
                <a:ext uri="{FF2B5EF4-FFF2-40B4-BE49-F238E27FC236}">
                  <a16:creationId xmlns:a16="http://schemas.microsoft.com/office/drawing/2014/main" id="{2DD85049-D041-1640-7A8F-37DE4E89B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19100" y="7835900"/>
              <a:ext cx="1536700" cy="1295400"/>
            </a:xfrm>
            <a:prstGeom prst="rect">
              <a:avLst/>
            </a:prstGeom>
          </p:spPr>
        </p:pic>
        <p:pic>
          <p:nvPicPr>
            <p:cNvPr id="103" name="Picture 32">
              <a:extLst>
                <a:ext uri="{FF2B5EF4-FFF2-40B4-BE49-F238E27FC236}">
                  <a16:creationId xmlns:a16="http://schemas.microsoft.com/office/drawing/2014/main" id="{89458445-9C01-1C38-2B90-D4BC93EB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724400" y="1968500"/>
              <a:ext cx="1778000" cy="863600"/>
            </a:xfrm>
            <a:prstGeom prst="rect">
              <a:avLst/>
            </a:prstGeom>
          </p:spPr>
        </p:pic>
        <p:pic>
          <p:nvPicPr>
            <p:cNvPr id="104" name="Picture 33">
              <a:extLst>
                <a:ext uri="{FF2B5EF4-FFF2-40B4-BE49-F238E27FC236}">
                  <a16:creationId xmlns:a16="http://schemas.microsoft.com/office/drawing/2014/main" id="{64FCFE19-5743-0875-7798-2E6217CC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762500" y="1981200"/>
              <a:ext cx="1943100" cy="1028700"/>
            </a:xfrm>
            <a:prstGeom prst="rect">
              <a:avLst/>
            </a:prstGeom>
          </p:spPr>
        </p:pic>
        <p:pic>
          <p:nvPicPr>
            <p:cNvPr id="105" name="Picture 35">
              <a:extLst>
                <a:ext uri="{FF2B5EF4-FFF2-40B4-BE49-F238E27FC236}">
                  <a16:creationId xmlns:a16="http://schemas.microsoft.com/office/drawing/2014/main" id="{FACBEE61-629E-2B54-6DF8-37B0ADCBC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124700" y="3263900"/>
              <a:ext cx="1854200" cy="901700"/>
            </a:xfrm>
            <a:prstGeom prst="rect">
              <a:avLst/>
            </a:prstGeom>
          </p:spPr>
        </p:pic>
        <p:pic>
          <p:nvPicPr>
            <p:cNvPr id="106" name="Picture 36">
              <a:extLst>
                <a:ext uri="{FF2B5EF4-FFF2-40B4-BE49-F238E27FC236}">
                  <a16:creationId xmlns:a16="http://schemas.microsoft.com/office/drawing/2014/main" id="{A35C7AA8-C2A9-F657-F4B1-93905D9C8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959600" y="3289300"/>
              <a:ext cx="2336800" cy="1028700"/>
            </a:xfrm>
            <a:prstGeom prst="rect">
              <a:avLst/>
            </a:prstGeom>
          </p:spPr>
        </p:pic>
        <p:pic>
          <p:nvPicPr>
            <p:cNvPr id="107" name="Picture 38">
              <a:extLst>
                <a:ext uri="{FF2B5EF4-FFF2-40B4-BE49-F238E27FC236}">
                  <a16:creationId xmlns:a16="http://schemas.microsoft.com/office/drawing/2014/main" id="{E0C04023-6B1B-701C-6B28-ACC7DA3E1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601200" y="3289300"/>
              <a:ext cx="1828800" cy="889000"/>
            </a:xfrm>
            <a:prstGeom prst="rect">
              <a:avLst/>
            </a:prstGeom>
          </p:spPr>
        </p:pic>
        <p:pic>
          <p:nvPicPr>
            <p:cNvPr id="108" name="Picture 39">
              <a:extLst>
                <a:ext uri="{FF2B5EF4-FFF2-40B4-BE49-F238E27FC236}">
                  <a16:creationId xmlns:a16="http://schemas.microsoft.com/office/drawing/2014/main" id="{19A997A8-4861-E324-851E-E8A5A0BC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9245600" y="3124200"/>
              <a:ext cx="2501900" cy="1397000"/>
            </a:xfrm>
            <a:prstGeom prst="rect">
              <a:avLst/>
            </a:prstGeom>
          </p:spPr>
        </p:pic>
        <p:pic>
          <p:nvPicPr>
            <p:cNvPr id="109" name="Picture 41">
              <a:extLst>
                <a:ext uri="{FF2B5EF4-FFF2-40B4-BE49-F238E27FC236}">
                  <a16:creationId xmlns:a16="http://schemas.microsoft.com/office/drawing/2014/main" id="{ACF34CEF-B67B-F231-0E3A-C5E95BD9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749800" y="3263900"/>
              <a:ext cx="1778000" cy="863600"/>
            </a:xfrm>
            <a:prstGeom prst="rect">
              <a:avLst/>
            </a:prstGeom>
          </p:spPr>
        </p:pic>
        <p:pic>
          <p:nvPicPr>
            <p:cNvPr id="110" name="Picture 42">
              <a:extLst>
                <a:ext uri="{FF2B5EF4-FFF2-40B4-BE49-F238E27FC236}">
                  <a16:creationId xmlns:a16="http://schemas.microsoft.com/office/drawing/2014/main" id="{CE9475CA-2D33-0EDA-CDAA-553CBB7B3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775200" y="3276600"/>
              <a:ext cx="1917700" cy="1028700"/>
            </a:xfrm>
            <a:prstGeom prst="rect">
              <a:avLst/>
            </a:prstGeom>
          </p:spPr>
        </p:pic>
        <p:pic>
          <p:nvPicPr>
            <p:cNvPr id="111" name="Picture 44">
              <a:extLst>
                <a:ext uri="{FF2B5EF4-FFF2-40B4-BE49-F238E27FC236}">
                  <a16:creationId xmlns:a16="http://schemas.microsoft.com/office/drawing/2014/main" id="{4693D3C0-4CC4-23C2-F00C-3BD9E9DB3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626600" y="4737100"/>
              <a:ext cx="1828800" cy="889000"/>
            </a:xfrm>
            <a:prstGeom prst="rect">
              <a:avLst/>
            </a:prstGeom>
          </p:spPr>
        </p:pic>
        <p:pic>
          <p:nvPicPr>
            <p:cNvPr id="112" name="Picture 45">
              <a:extLst>
                <a:ext uri="{FF2B5EF4-FFF2-40B4-BE49-F238E27FC236}">
                  <a16:creationId xmlns:a16="http://schemas.microsoft.com/office/drawing/2014/main" id="{6169AFDF-33FD-F480-B711-653DC290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9398000" y="4699000"/>
              <a:ext cx="2413000" cy="1168400"/>
            </a:xfrm>
            <a:prstGeom prst="rect">
              <a:avLst/>
            </a:prstGeom>
          </p:spPr>
        </p:pic>
        <p:pic>
          <p:nvPicPr>
            <p:cNvPr id="113" name="Picture 47">
              <a:extLst>
                <a:ext uri="{FF2B5EF4-FFF2-40B4-BE49-F238E27FC236}">
                  <a16:creationId xmlns:a16="http://schemas.microsoft.com/office/drawing/2014/main" id="{514A008B-A132-D5B8-66B0-21722D602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2788900" y="4762500"/>
              <a:ext cx="1828800" cy="889000"/>
            </a:xfrm>
            <a:prstGeom prst="rect">
              <a:avLst/>
            </a:prstGeom>
          </p:spPr>
        </p:pic>
        <p:pic>
          <p:nvPicPr>
            <p:cNvPr id="114" name="Picture 48">
              <a:extLst>
                <a:ext uri="{FF2B5EF4-FFF2-40B4-BE49-F238E27FC236}">
                  <a16:creationId xmlns:a16="http://schemas.microsoft.com/office/drawing/2014/main" id="{CBF10540-0401-3784-DEF0-FB186F823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12560300" y="4610100"/>
              <a:ext cx="2336800" cy="1358900"/>
            </a:xfrm>
            <a:prstGeom prst="rect">
              <a:avLst/>
            </a:prstGeom>
          </p:spPr>
        </p:pic>
        <p:pic>
          <p:nvPicPr>
            <p:cNvPr id="115" name="Picture 50">
              <a:extLst>
                <a:ext uri="{FF2B5EF4-FFF2-40B4-BE49-F238E27FC236}">
                  <a16:creationId xmlns:a16="http://schemas.microsoft.com/office/drawing/2014/main" id="{70F4591C-C10A-AE80-FF4C-8BB5D94D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384800" y="7848600"/>
              <a:ext cx="1854200" cy="901700"/>
            </a:xfrm>
            <a:prstGeom prst="rect">
              <a:avLst/>
            </a:prstGeom>
          </p:spPr>
        </p:pic>
        <p:pic>
          <p:nvPicPr>
            <p:cNvPr id="116" name="Picture 51">
              <a:extLst>
                <a:ext uri="{FF2B5EF4-FFF2-40B4-BE49-F238E27FC236}">
                  <a16:creationId xmlns:a16="http://schemas.microsoft.com/office/drawing/2014/main" id="{DA098DDB-54B9-6523-3401-30041E71A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5257800" y="7861300"/>
              <a:ext cx="2349500" cy="1066800"/>
            </a:xfrm>
            <a:prstGeom prst="rect">
              <a:avLst/>
            </a:prstGeom>
          </p:spPr>
        </p:pic>
        <p:pic>
          <p:nvPicPr>
            <p:cNvPr id="117" name="Picture 53">
              <a:extLst>
                <a:ext uri="{FF2B5EF4-FFF2-40B4-BE49-F238E27FC236}">
                  <a16:creationId xmlns:a16="http://schemas.microsoft.com/office/drawing/2014/main" id="{E96AA37D-EA6F-C9D8-72E1-7B4C0B84A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7861300" y="7874000"/>
              <a:ext cx="1828800" cy="889000"/>
            </a:xfrm>
            <a:prstGeom prst="rect">
              <a:avLst/>
            </a:prstGeom>
          </p:spPr>
        </p:pic>
        <p:pic>
          <p:nvPicPr>
            <p:cNvPr id="118" name="Picture 54">
              <a:extLst>
                <a:ext uri="{FF2B5EF4-FFF2-40B4-BE49-F238E27FC236}">
                  <a16:creationId xmlns:a16="http://schemas.microsoft.com/office/drawing/2014/main" id="{267228FF-F37D-3FB2-435B-C996A78C1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7632700" y="7835900"/>
              <a:ext cx="2438400" cy="1168400"/>
            </a:xfrm>
            <a:prstGeom prst="rect">
              <a:avLst/>
            </a:prstGeom>
          </p:spPr>
        </p:pic>
        <p:pic>
          <p:nvPicPr>
            <p:cNvPr id="119" name="Picture 56">
              <a:extLst>
                <a:ext uri="{FF2B5EF4-FFF2-40B4-BE49-F238E27FC236}">
                  <a16:creationId xmlns:a16="http://schemas.microsoft.com/office/drawing/2014/main" id="{EA6FACF1-A380-3A60-6E12-AFFDD15BE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997200" y="7886700"/>
              <a:ext cx="1778000" cy="863600"/>
            </a:xfrm>
            <a:prstGeom prst="rect">
              <a:avLst/>
            </a:prstGeom>
          </p:spPr>
        </p:pic>
        <p:pic>
          <p:nvPicPr>
            <p:cNvPr id="120" name="Picture 57">
              <a:extLst>
                <a:ext uri="{FF2B5EF4-FFF2-40B4-BE49-F238E27FC236}">
                  <a16:creationId xmlns:a16="http://schemas.microsoft.com/office/drawing/2014/main" id="{D0B5A56D-CF76-4797-F151-FBD26086D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2692400" y="7747000"/>
              <a:ext cx="2324100" cy="1295400"/>
            </a:xfrm>
            <a:prstGeom prst="rect">
              <a:avLst/>
            </a:prstGeom>
          </p:spPr>
        </p:pic>
        <p:pic>
          <p:nvPicPr>
            <p:cNvPr id="121" name="Picture 59">
              <a:extLst>
                <a:ext uri="{FF2B5EF4-FFF2-40B4-BE49-F238E27FC236}">
                  <a16:creationId xmlns:a16="http://schemas.microsoft.com/office/drawing/2014/main" id="{2A87D43B-022D-413D-CE49-300D9AEC6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2763500" y="7874000"/>
              <a:ext cx="1828800" cy="889000"/>
            </a:xfrm>
            <a:prstGeom prst="rect">
              <a:avLst/>
            </a:prstGeom>
          </p:spPr>
        </p:pic>
        <p:pic>
          <p:nvPicPr>
            <p:cNvPr id="122" name="Picture 60">
              <a:extLst>
                <a:ext uri="{FF2B5EF4-FFF2-40B4-BE49-F238E27FC236}">
                  <a16:creationId xmlns:a16="http://schemas.microsoft.com/office/drawing/2014/main" id="{C7F2DE4D-EA1C-1039-73C4-83039B1CE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2611100" y="7899400"/>
              <a:ext cx="2298700" cy="1016000"/>
            </a:xfrm>
            <a:prstGeom prst="rect">
              <a:avLst/>
            </a:prstGeom>
          </p:spPr>
        </p:pic>
        <p:pic>
          <p:nvPicPr>
            <p:cNvPr id="123" name="Picture 62">
              <a:extLst>
                <a:ext uri="{FF2B5EF4-FFF2-40B4-BE49-F238E27FC236}">
                  <a16:creationId xmlns:a16="http://schemas.microsoft.com/office/drawing/2014/main" id="{B56F2FCF-7A2B-EFB2-A822-0F11BBE5B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0312400" y="7874000"/>
              <a:ext cx="1828800" cy="889000"/>
            </a:xfrm>
            <a:prstGeom prst="rect">
              <a:avLst/>
            </a:prstGeom>
          </p:spPr>
        </p:pic>
        <p:pic>
          <p:nvPicPr>
            <p:cNvPr id="124" name="Picture 63">
              <a:extLst>
                <a:ext uri="{FF2B5EF4-FFF2-40B4-BE49-F238E27FC236}">
                  <a16:creationId xmlns:a16="http://schemas.microsoft.com/office/drawing/2014/main" id="{09999B7E-FEB8-1E46-347F-F5258E7C6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10160000" y="7874000"/>
              <a:ext cx="2374900" cy="1104900"/>
            </a:xfrm>
            <a:prstGeom prst="rect">
              <a:avLst/>
            </a:prstGeom>
          </p:spPr>
        </p:pic>
        <p:pic>
          <p:nvPicPr>
            <p:cNvPr id="125" name="Picture 64">
              <a:extLst>
                <a:ext uri="{FF2B5EF4-FFF2-40B4-BE49-F238E27FC236}">
                  <a16:creationId xmlns:a16="http://schemas.microsoft.com/office/drawing/2014/main" id="{FBFBB185-4E4A-D154-A1E6-5BB9F849B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368300" y="5067300"/>
              <a:ext cx="1638300" cy="1295400"/>
            </a:xfrm>
            <a:prstGeom prst="rect">
              <a:avLst/>
            </a:prstGeom>
          </p:spPr>
        </p:pic>
        <p:pic>
          <p:nvPicPr>
            <p:cNvPr id="126" name="Picture 66">
              <a:extLst>
                <a:ext uri="{FF2B5EF4-FFF2-40B4-BE49-F238E27FC236}">
                  <a16:creationId xmlns:a16="http://schemas.microsoft.com/office/drawing/2014/main" id="{39014C42-94E9-EEED-4B88-637227A8E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2933700" y="1778000"/>
              <a:ext cx="1193800" cy="1193800"/>
            </a:xfrm>
            <a:prstGeom prst="rect">
              <a:avLst/>
            </a:prstGeom>
          </p:spPr>
        </p:pic>
        <p:pic>
          <p:nvPicPr>
            <p:cNvPr id="127" name="Picture 67">
              <a:extLst>
                <a:ext uri="{FF2B5EF4-FFF2-40B4-BE49-F238E27FC236}">
                  <a16:creationId xmlns:a16="http://schemas.microsoft.com/office/drawing/2014/main" id="{127B63C5-815E-CF8A-7658-4DED01C01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3073400" y="1943100"/>
              <a:ext cx="1155700" cy="939800"/>
            </a:xfrm>
            <a:prstGeom prst="rect">
              <a:avLst/>
            </a:prstGeom>
          </p:spPr>
        </p:pic>
        <p:pic>
          <p:nvPicPr>
            <p:cNvPr id="128" name="Picture 69">
              <a:extLst>
                <a:ext uri="{FF2B5EF4-FFF2-40B4-BE49-F238E27FC236}">
                  <a16:creationId xmlns:a16="http://schemas.microsoft.com/office/drawing/2014/main" id="{A580C66A-F86F-F52E-8B26-72C908EF9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5278100" y="6311900"/>
              <a:ext cx="1828800" cy="889000"/>
            </a:xfrm>
            <a:prstGeom prst="rect">
              <a:avLst/>
            </a:prstGeom>
          </p:spPr>
        </p:pic>
        <p:pic>
          <p:nvPicPr>
            <p:cNvPr id="129" name="Picture 70">
              <a:extLst>
                <a:ext uri="{FF2B5EF4-FFF2-40B4-BE49-F238E27FC236}">
                  <a16:creationId xmlns:a16="http://schemas.microsoft.com/office/drawing/2014/main" id="{480B0883-27E8-3981-80E8-735CB4E03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4986000" y="6311900"/>
              <a:ext cx="2463800" cy="1104900"/>
            </a:xfrm>
            <a:prstGeom prst="rect">
              <a:avLst/>
            </a:prstGeom>
          </p:spPr>
        </p:pic>
        <p:pic>
          <p:nvPicPr>
            <p:cNvPr id="130" name="Picture 72">
              <a:extLst>
                <a:ext uri="{FF2B5EF4-FFF2-40B4-BE49-F238E27FC236}">
                  <a16:creationId xmlns:a16="http://schemas.microsoft.com/office/drawing/2014/main" id="{D05E3513-0062-F51C-0592-F24D8112F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2788900" y="6311900"/>
              <a:ext cx="1828800" cy="889000"/>
            </a:xfrm>
            <a:prstGeom prst="rect">
              <a:avLst/>
            </a:prstGeom>
          </p:spPr>
        </p:pic>
        <p:pic>
          <p:nvPicPr>
            <p:cNvPr id="131" name="Picture 73">
              <a:extLst>
                <a:ext uri="{FF2B5EF4-FFF2-40B4-BE49-F238E27FC236}">
                  <a16:creationId xmlns:a16="http://schemas.microsoft.com/office/drawing/2014/main" id="{AA15F478-8760-2424-AC36-7E666F82A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12484100" y="6324600"/>
              <a:ext cx="2501900" cy="1066800"/>
            </a:xfrm>
            <a:prstGeom prst="rect">
              <a:avLst/>
            </a:prstGeom>
          </p:spPr>
        </p:pic>
        <p:pic>
          <p:nvPicPr>
            <p:cNvPr id="132" name="Picture 74">
              <a:extLst>
                <a:ext uri="{FF2B5EF4-FFF2-40B4-BE49-F238E27FC236}">
                  <a16:creationId xmlns:a16="http://schemas.microsoft.com/office/drawing/2014/main" id="{313EEC15-5934-81C7-4A77-D1D3FC211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215900" y="6159500"/>
              <a:ext cx="1955800" cy="1333500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E83D4C-F66B-27DF-FDAD-4014C57D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31800"/>
            <a:ext cx="13843000" cy="2362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3517900"/>
            <a:ext cx="15570200" cy="35306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E63B25-7C29-C424-9066-6056665D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2667000"/>
            <a:ext cx="16192500" cy="5905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31800"/>
            <a:ext cx="7924800" cy="2362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D506B55-6EE1-EE10-B858-D6230B312B68}"/>
              </a:ext>
            </a:extLst>
          </p:cNvPr>
          <p:cNvSpPr/>
          <p:nvPr/>
        </p:nvSpPr>
        <p:spPr>
          <a:xfrm>
            <a:off x="7467600" y="5143500"/>
            <a:ext cx="8458200" cy="685800"/>
          </a:xfrm>
          <a:prstGeom prst="rect">
            <a:avLst/>
          </a:prstGeom>
          <a:solidFill>
            <a:srgbClr val="E7EA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E636F4-1DD4-4CCE-1551-1605C1965E58}"/>
              </a:ext>
            </a:extLst>
          </p:cNvPr>
          <p:cNvSpPr/>
          <p:nvPr/>
        </p:nvSpPr>
        <p:spPr>
          <a:xfrm>
            <a:off x="6400800" y="6286500"/>
            <a:ext cx="10515600" cy="990600"/>
          </a:xfrm>
          <a:prstGeom prst="rect">
            <a:avLst/>
          </a:prstGeom>
          <a:solidFill>
            <a:srgbClr val="CCD2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85FF47-6541-71F1-6DDC-35E0EAED34D9}"/>
              </a:ext>
            </a:extLst>
          </p:cNvPr>
          <p:cNvSpPr/>
          <p:nvPr/>
        </p:nvSpPr>
        <p:spPr>
          <a:xfrm>
            <a:off x="6172200" y="7378700"/>
            <a:ext cx="10896600" cy="990600"/>
          </a:xfrm>
          <a:prstGeom prst="rect">
            <a:avLst/>
          </a:prstGeom>
          <a:solidFill>
            <a:srgbClr val="E7EA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1AE7762A-4FFF-F074-11BE-7C994BD6F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5172972"/>
            <a:ext cx="9220200" cy="1020556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6799A9A8-D234-73D4-B228-2F43F2E61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455" y="6373633"/>
            <a:ext cx="11338489" cy="962859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B6FA612F-7309-5052-E35D-576FE636A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0" y="7200900"/>
            <a:ext cx="14249400" cy="157093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71E45-5B09-76CE-9866-7D6233D6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31800"/>
            <a:ext cx="14998700" cy="2362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441700"/>
            <a:ext cx="13614400" cy="45593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DB8190-6991-F637-CABC-5C9865BC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8877222D7AACE43B64154CA474C9CA6" ma:contentTypeVersion="0" ma:contentTypeDescription="새 문서를 만듭니다." ma:contentTypeScope="" ma:versionID="60ad9294710675d398ae57560200947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4fcf147f47dfc8ac60c749571f355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6EB8AA-11C4-4439-9DCB-48C993FCD5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887690D-9F64-44B4-9E72-66A9DE94B2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423F29-D8BA-427D-A512-54E9E0C9F0DC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51</Words>
  <Application>Microsoft Office PowerPoint</Application>
  <PresentationFormat>사용자 지정</PresentationFormat>
  <Paragraphs>33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Office Theme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소유빈</dc:creator>
  <cp:lastModifiedBy>_Da-eater 유미소</cp:lastModifiedBy>
  <cp:revision>31</cp:revision>
  <dcterms:created xsi:type="dcterms:W3CDTF">2006-08-16T00:00:00Z</dcterms:created>
  <dcterms:modified xsi:type="dcterms:W3CDTF">2024-06-02T16:12:52Z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0x01010078877222D7AACE43B64154CA474C9CA6</vt:lpwstr>
  </property>
</Properties>
</file>