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83" r:id="rId3"/>
    <p:sldId id="257" r:id="rId4"/>
    <p:sldId id="280" r:id="rId5"/>
    <p:sldId id="258" r:id="rId6"/>
    <p:sldId id="259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4" r:id="rId15"/>
    <p:sldId id="273" r:id="rId16"/>
    <p:sldId id="272" r:id="rId17"/>
    <p:sldId id="281" r:id="rId18"/>
    <p:sldId id="275" r:id="rId19"/>
    <p:sldId id="276" r:id="rId20"/>
    <p:sldId id="277" r:id="rId21"/>
    <p:sldId id="282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26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SOLUTION-1</a:t>
            </a:r>
            <a:br>
              <a:rPr lang="en-US" dirty="0" smtClean="0"/>
            </a:br>
            <a:r>
              <a:rPr lang="en-US" dirty="0" smtClean="0"/>
              <a:t>Upgrading BPM 8.5.6 to BAW 19.0.0.1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Possible Pros and Cons :</a:t>
            </a:r>
            <a:endParaRPr lang="en-US" sz="2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7467600" cy="48737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Pros: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    Takes less time as we are upgrading BPM 	8.5.6 to BAW 19.0.0.1 instead of migrating.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    Migrating needs exporting and importing of 	each and every artifact form source system 	to target system, so it's time consuming and 	error prone.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    More productive and less downtime.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    Old instances are also migrated in this 	process, so we need not maintain source 	system until current active instances are 	completed/Finished.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838200"/>
            <a:ext cx="7467600" cy="4873752"/>
          </a:xfrm>
        </p:spPr>
        <p:txBody>
          <a:bodyPr/>
          <a:lstStyle/>
          <a:p>
            <a:r>
              <a:rPr lang="en-US" dirty="0" smtClean="0"/>
              <a:t>Cons: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    The database upgradation may fail for some 	reasons.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    The BPM profile may crash during profile 	upgradation.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    BAW 19.0.0.1 may not support a few feature 	of BPM 8.5.6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7467600" cy="4873752"/>
          </a:xfrm>
        </p:spPr>
        <p:txBody>
          <a:bodyPr>
            <a:normAutofit/>
          </a:bodyPr>
          <a:lstStyle/>
          <a:p>
            <a:r>
              <a:rPr lang="en-US" b="1" dirty="0" smtClean="0"/>
              <a:t>Workarounds for the concerns: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    The database upgradation may fail for some reasons, so we need to take extra care during database migration and it's recommended to take backups.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    The BPM profile may crash during profile upgradation, so we need to take profile backups as well.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    BAW 19.0.0.1 may not support a few feature of BPM 8.5.6, so we need to identify each of them and provide an alternative.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Pre- requisites :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None/>
            </a:pPr>
            <a:endParaRPr lang="en-US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/>
              <a:t>    Oracle 12C R2 (12.2.0.1).</a:t>
            </a:r>
          </a:p>
          <a:p>
            <a:r>
              <a:rPr lang="en-US" dirty="0" smtClean="0"/>
              <a:t>    JAVA SDK 1.8.</a:t>
            </a:r>
          </a:p>
          <a:p>
            <a:r>
              <a:rPr lang="en-US" dirty="0" smtClean="0"/>
              <a:t>    WAS 8.5.5.15 FIXPACK.</a:t>
            </a:r>
          </a:p>
          <a:p>
            <a:r>
              <a:rPr lang="en-US" dirty="0" smtClean="0"/>
              <a:t>    BAW 18.0.0.1 FIXPACK.</a:t>
            </a:r>
          </a:p>
          <a:p>
            <a:r>
              <a:rPr lang="en-US" dirty="0" smtClean="0"/>
              <a:t>    BAW 19.0.0.1 REFERSHPACK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Plan: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The project plan includes below environments.</a:t>
            </a:r>
          </a:p>
          <a:p>
            <a:pPr>
              <a:buNone/>
            </a:pPr>
            <a:r>
              <a:rPr lang="en-US" dirty="0" smtClean="0"/>
              <a:t>       a) Sandbox</a:t>
            </a:r>
          </a:p>
          <a:p>
            <a:pPr>
              <a:buNone/>
            </a:pPr>
            <a:r>
              <a:rPr lang="en-US" dirty="0" smtClean="0"/>
              <a:t>       b) SIT.</a:t>
            </a:r>
          </a:p>
          <a:p>
            <a:pPr>
              <a:buNone/>
            </a:pPr>
            <a:r>
              <a:rPr lang="en-US" dirty="0" smtClean="0"/>
              <a:t>       c) UAT.</a:t>
            </a:r>
          </a:p>
          <a:p>
            <a:pPr>
              <a:buNone/>
            </a:pPr>
            <a:r>
              <a:rPr lang="en-US" dirty="0" smtClean="0"/>
              <a:t>       d) PRODUCTION.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SANDBOX Plan: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Here we need to replicate the production environment with all the 30+ applications.</a:t>
            </a:r>
          </a:p>
          <a:p>
            <a:r>
              <a:rPr lang="en-US" dirty="0" smtClean="0"/>
              <a:t>Need to migrate and test all the applications in BAW 19.0.0.1, once migration is done.</a:t>
            </a:r>
          </a:p>
          <a:p>
            <a:r>
              <a:rPr lang="en-US" dirty="0" smtClean="0"/>
              <a:t>It's a critical stage and setting up this environment takes time. 90 days to replicate the production system and upgrading it to BAW 19.0.0.1.</a:t>
            </a:r>
          </a:p>
          <a:p>
            <a:r>
              <a:rPr lang="en-US" dirty="0" smtClean="0"/>
              <a:t>Initial BPM 8.5.6 setup with all 30 applications: 30 Days</a:t>
            </a:r>
          </a:p>
          <a:p>
            <a:r>
              <a:rPr lang="en-US" dirty="0" smtClean="0"/>
              <a:t>Database up-gradation &amp; BAW up-gradation : 15 days for 6 administration resources.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066800"/>
            <a:ext cx="73152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dirty="0" smtClean="0"/>
              <a:t>Understanding existing functionality of all applications : 30 days for 30 to 40 applications for 10 development resources.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dirty="0" smtClean="0"/>
              <a:t> Identifying removed components and providing alternative solutions and re-implementing application if needed: 60 days for 10 development resources for 30 applications.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dirty="0" smtClean="0"/>
              <a:t> Testing all applications and providing bug fixes, if any: 30 to 45 days for 10 testing and development resources.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SIT Plan: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Setting SIT environment by the admin team : 10 Days(This setup is done parallel when the development team is implementing their solution)</a:t>
            </a:r>
          </a:p>
          <a:p>
            <a:r>
              <a:rPr lang="en-US" dirty="0" smtClean="0"/>
              <a:t>Moving applications and resources from SANDBOX to SIT : 10 days (This is also done parallel when the development team is implementing their solution)</a:t>
            </a:r>
          </a:p>
          <a:p>
            <a:r>
              <a:rPr lang="en-US" dirty="0" smtClean="0"/>
              <a:t>Testing all application and fixing any testing and development team : 30 days.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UAT Plan: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Setting UAT environment by the admin team : 10 Days(This setup is done in parallel when the development team is implementing their solution)</a:t>
            </a:r>
          </a:p>
          <a:p>
            <a:r>
              <a:rPr lang="en-US" dirty="0" smtClean="0"/>
              <a:t> Moving applications and resources from SIT to UAT : 10 days (This is also done in parallel when the development team is implementing their solution)</a:t>
            </a:r>
          </a:p>
          <a:p>
            <a:r>
              <a:rPr lang="en-US" dirty="0" smtClean="0"/>
              <a:t>Testing all application and fixing bugs by testing and development team respectively: 30 days.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295400"/>
            <a:ext cx="7239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Solution-1:</a:t>
            </a:r>
          </a:p>
          <a:p>
            <a:endParaRPr lang="en-US" sz="2400" b="1" dirty="0" smtClean="0"/>
          </a:p>
          <a:p>
            <a:pPr lvl="1"/>
            <a:r>
              <a:rPr lang="en-US" sz="2000" dirty="0" smtClean="0"/>
              <a:t>S1-A: Upgrading BPM 8.5.6 to BAW 19.0.0.1.</a:t>
            </a:r>
          </a:p>
          <a:p>
            <a:pPr lvl="1"/>
            <a:r>
              <a:rPr lang="en-US" sz="2000" dirty="0" smtClean="0"/>
              <a:t>S1-B: Migrating Oracle 11G to Oracle 12C R2.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Production Plan: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Setting up parallel production environment and moving applications and resources to production : 5 to 10 days.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685800"/>
            <a:ext cx="7162800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Timelines :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dirty="0" smtClean="0"/>
              <a:t>       The entire solution, that includes Sandbox development to Production deployment, takes : Min 180 days.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b="1" u="sng" dirty="0" smtClean="0"/>
              <a:t>Resource Table: 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lang="en-US" sz="2400" b="1" u="sng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1600" y="31242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MEMBERS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 Team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Members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Administration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Members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Members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Architect/Consultant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Members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Project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Member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956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 smtClean="0"/>
              <a:t>Application Migration or Code Migration:</a:t>
            </a:r>
            <a:endParaRPr lang="en-US" sz="28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7467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The newly Upgraded BAW 19.0.0.1 supports some new feature for better performance and some of the features from source BPM 8.5.6 are also deprecated/removed.</a:t>
            </a:r>
          </a:p>
          <a:p>
            <a:r>
              <a:rPr lang="en-US" dirty="0" smtClean="0"/>
              <a:t>So we need to identify all new feature that are supported by target system and the features that are deprecated/removed in target system.</a:t>
            </a:r>
          </a:p>
          <a:p>
            <a:r>
              <a:rPr lang="en-US" dirty="0" smtClean="0"/>
              <a:t>Created a separated document "BPM Up -gradation from 8.5.6 to BAW 18.0.0.1.doc" for alternative approaches for deprecated/removed features/components, so you can refer "BPM Up-gradation from 8.5.6 to BAW 18.0.0.1.doc".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90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Steps for Migrating ORACLE 11G to ORACLE 12C R2 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Oracle Database Migration: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 are using Oracle 11g for IBM BPM 8.5.6, So BAW 19.0.0.1 doesn't support Oracle 11G. We need to use Oracle 12C R2(Release 2 .i.e. Oracle 12.2.0.1).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7467600" cy="4873752"/>
          </a:xfrm>
        </p:spPr>
        <p:txBody>
          <a:bodyPr>
            <a:normAutofit/>
          </a:bodyPr>
          <a:lstStyle/>
          <a:p>
            <a:r>
              <a:rPr lang="en-US" b="1" dirty="0" smtClean="0"/>
              <a:t>Step-1:</a:t>
            </a:r>
          </a:p>
          <a:p>
            <a:pPr>
              <a:buNone/>
            </a:pPr>
            <a:r>
              <a:rPr lang="en-US" dirty="0" smtClean="0"/>
              <a:t>	      Install Oracle 12C R2 on the target system.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Step-2:</a:t>
            </a:r>
          </a:p>
          <a:p>
            <a:pPr>
              <a:buNone/>
            </a:pPr>
            <a:r>
              <a:rPr lang="en-US" dirty="0" smtClean="0"/>
              <a:t>		  Export all the data from source Oracle 11G.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Step-3:</a:t>
            </a:r>
          </a:p>
          <a:p>
            <a:pPr>
              <a:buNone/>
            </a:pPr>
            <a:r>
              <a:rPr lang="en-US" dirty="0" smtClean="0"/>
              <a:t>		  Import entire data to Oracle 12C R2.</a:t>
            </a:r>
          </a:p>
          <a:p>
            <a:r>
              <a:rPr lang="en-US" dirty="0" smtClean="0"/>
              <a:t>  </a:t>
            </a:r>
            <a:r>
              <a:rPr lang="en-US" b="1" dirty="0" smtClean="0"/>
              <a:t>Step-4:</a:t>
            </a:r>
          </a:p>
          <a:p>
            <a:pPr>
              <a:buNone/>
            </a:pPr>
            <a:r>
              <a:rPr lang="en-US" dirty="0" smtClean="0"/>
              <a:t>		  Unplug Oracle 11G from the BPM 8.5.6</a:t>
            </a:r>
          </a:p>
          <a:p>
            <a:r>
              <a:rPr lang="en-US" dirty="0" smtClean="0"/>
              <a:t>  </a:t>
            </a:r>
            <a:r>
              <a:rPr lang="en-US" b="1" dirty="0" smtClean="0"/>
              <a:t>Step-5:</a:t>
            </a:r>
          </a:p>
          <a:p>
            <a:pPr>
              <a:buNone/>
            </a:pPr>
            <a:r>
              <a:rPr lang="en-US" dirty="0" smtClean="0"/>
              <a:t>		  Plug In Oracle 12G to BPM 8.5.6.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8400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Steps for Upgrading BPM 8.5.6 to BAW 19.0.0.1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500" dirty="0" smtClean="0"/>
              <a:t>As BAW 19.0.0.1 supports ORACLE 12c R2 and we have migrated ORACLE 11G to 12C R2. Now we can upgrade our source BPM 8.5.6 to target BAW 19.0.0.1 without any issues.</a:t>
            </a:r>
            <a:endParaRPr lang="en-US" sz="2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Step-1:</a:t>
            </a:r>
          </a:p>
          <a:p>
            <a:pPr>
              <a:buNone/>
            </a:pPr>
            <a:r>
              <a:rPr lang="en-US" dirty="0" smtClean="0"/>
              <a:t> 		Check your WAS Version if it's &lt;8.5.5.15 then apply WAS FIXPACK 8.5.5.15. i.e. BAW 18.0.0.1 requires 8.5.5.15.</a:t>
            </a:r>
          </a:p>
          <a:p>
            <a:pPr>
              <a:buNone/>
            </a:pPr>
            <a:r>
              <a:rPr lang="en-US" dirty="0" smtClean="0"/>
              <a:t> 		When we apply this fixpack 8.5.5.15, the JDK 1.8. is installed automatically</a:t>
            </a:r>
          </a:p>
          <a:p>
            <a:r>
              <a:rPr lang="en-US" b="1" dirty="0" smtClean="0"/>
              <a:t>Step-2:</a:t>
            </a:r>
          </a:p>
          <a:p>
            <a:pPr>
              <a:buNone/>
            </a:pPr>
            <a:r>
              <a:rPr lang="en-US" dirty="0" smtClean="0"/>
              <a:t>	     	Now apply BAW 18.0.0.1 FIXPACK to BPM 8.5.6.</a:t>
            </a:r>
          </a:p>
          <a:p>
            <a:r>
              <a:rPr lang="en-US" b="1" dirty="0" smtClean="0"/>
              <a:t> Step-3:</a:t>
            </a:r>
          </a:p>
          <a:p>
            <a:pPr>
              <a:buNone/>
            </a:pPr>
            <a:r>
              <a:rPr lang="en-US" dirty="0" smtClean="0"/>
              <a:t>	   	  Now you need to apply BAW 19.0.0.1 refresh pack.</a:t>
            </a:r>
          </a:p>
          <a:p>
            <a:r>
              <a:rPr lang="en-US" b="1" dirty="0" smtClean="0"/>
              <a:t> Step-4:</a:t>
            </a:r>
          </a:p>
          <a:p>
            <a:pPr>
              <a:buNone/>
            </a:pPr>
            <a:r>
              <a:rPr lang="en-US" dirty="0" smtClean="0"/>
              <a:t>         	BAW 18.0.0.1/19.0.0.1 requires 3 more users to support case management and other 	functions so we need to create below three additional users.</a:t>
            </a:r>
          </a:p>
          <a:p>
            <a:pPr>
              <a:buNone/>
            </a:pPr>
            <a:r>
              <a:rPr lang="en-US" dirty="0" smtClean="0"/>
              <a:t>              a) ICNUSER.</a:t>
            </a:r>
          </a:p>
          <a:p>
            <a:pPr>
              <a:buNone/>
            </a:pPr>
            <a:r>
              <a:rPr lang="en-US" dirty="0" smtClean="0"/>
              <a:t>              b) DOSUSER.</a:t>
            </a:r>
          </a:p>
          <a:p>
            <a:pPr>
              <a:buNone/>
            </a:pPr>
            <a:r>
              <a:rPr lang="en-US" dirty="0" smtClean="0"/>
              <a:t>              c) TOSUSER.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7467600" cy="4873752"/>
          </a:xfrm>
        </p:spPr>
        <p:txBody>
          <a:bodyPr>
            <a:normAutofit/>
          </a:bodyPr>
          <a:lstStyle/>
          <a:p>
            <a:r>
              <a:rPr lang="en-US" b="1" dirty="0" smtClean="0"/>
              <a:t>Step-5:</a:t>
            </a:r>
          </a:p>
          <a:p>
            <a:pPr>
              <a:buNone/>
            </a:pPr>
            <a:r>
              <a:rPr lang="en-US" dirty="0" smtClean="0"/>
              <a:t>  		 Validate the Database and upgrade database.</a:t>
            </a:r>
          </a:p>
          <a:p>
            <a:r>
              <a:rPr lang="en-US" b="1" dirty="0" smtClean="0"/>
              <a:t>Step-6:</a:t>
            </a:r>
          </a:p>
          <a:p>
            <a:pPr>
              <a:buNone/>
            </a:pPr>
            <a:r>
              <a:rPr lang="en-US" dirty="0" smtClean="0"/>
              <a:t>	  	 Enable JDK 1.8 to deployment manager and all the nodes and then synchronize.</a:t>
            </a:r>
          </a:p>
          <a:p>
            <a:pPr>
              <a:buNone/>
            </a:pPr>
            <a:r>
              <a:rPr lang="en-US" dirty="0" smtClean="0"/>
              <a:t> 	 Make sure JAVA SDK 1.8 is enabled for DMGR and all nodes.</a:t>
            </a:r>
          </a:p>
          <a:p>
            <a:r>
              <a:rPr lang="en-US" b="1" dirty="0" smtClean="0"/>
              <a:t>Step-7:</a:t>
            </a:r>
          </a:p>
          <a:p>
            <a:pPr>
              <a:buNone/>
            </a:pPr>
            <a:r>
              <a:rPr lang="en-US" dirty="0" smtClean="0"/>
              <a:t>      	Start deployment manager and all other nodes.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101</TotalTime>
  <Words>643</Words>
  <Application>Microsoft Office PowerPoint</Application>
  <PresentationFormat>On-screen Show (4:3)</PresentationFormat>
  <Paragraphs>108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Oriel</vt:lpstr>
      <vt:lpstr>SOLUTION-1 Upgrading BPM 8.5.6 to BAW 19.0.0.1</vt:lpstr>
      <vt:lpstr>Slide 2</vt:lpstr>
      <vt:lpstr>Steps for Migrating ORACLE 11G to ORACLE 12C R2 </vt:lpstr>
      <vt:lpstr>Oracle Database Migration:</vt:lpstr>
      <vt:lpstr>Slide 5</vt:lpstr>
      <vt:lpstr>Steps for Upgrading BPM 8.5.6 to BAW 19.0.0.1</vt:lpstr>
      <vt:lpstr>Slide 7</vt:lpstr>
      <vt:lpstr>Slide 8</vt:lpstr>
      <vt:lpstr>Slide 9</vt:lpstr>
      <vt:lpstr>Possible Pros and Cons :</vt:lpstr>
      <vt:lpstr>Slide 11</vt:lpstr>
      <vt:lpstr>Slide 12</vt:lpstr>
      <vt:lpstr>Slide 13</vt:lpstr>
      <vt:lpstr>Pre- requisites :</vt:lpstr>
      <vt:lpstr>Project Plan:</vt:lpstr>
      <vt:lpstr>SANDBOX Plan:</vt:lpstr>
      <vt:lpstr>Slide 17</vt:lpstr>
      <vt:lpstr>SIT Plan:</vt:lpstr>
      <vt:lpstr>UAT Plan:</vt:lpstr>
      <vt:lpstr>Production Plan:</vt:lpstr>
      <vt:lpstr>Slide 21</vt:lpstr>
      <vt:lpstr>Application Migration or Code Migration: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Upgrading BPM 8.5.6 to BAW 19.0.0.1</dc:title>
  <dc:creator>db2admin</dc:creator>
  <cp:lastModifiedBy>db2admin</cp:lastModifiedBy>
  <cp:revision>60</cp:revision>
  <dcterms:created xsi:type="dcterms:W3CDTF">2019-08-02T12:43:10Z</dcterms:created>
  <dcterms:modified xsi:type="dcterms:W3CDTF">2019-08-05T14:23:54Z</dcterms:modified>
</cp:coreProperties>
</file>