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FBA0E-7AD4-4170-B1CE-7D175691FD46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A15E-0338-4EA8-AC3D-C2FCFE6F0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Solution 2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/>
              <a:t>Installing Fresh BAW 19.0.0.1</a:t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Oracle 12C R2(12.2.0.1).</a:t>
            </a:r>
          </a:p>
          <a:p>
            <a:r>
              <a:rPr lang="en-US" dirty="0" smtClean="0"/>
              <a:t>JAVA SDK 1.8.</a:t>
            </a:r>
          </a:p>
          <a:p>
            <a:r>
              <a:rPr lang="en-US" dirty="0" smtClean="0"/>
              <a:t>BAW 18.0.0.1 Software Packages(1,2,3).</a:t>
            </a:r>
          </a:p>
          <a:p>
            <a:r>
              <a:rPr lang="en-US" dirty="0" smtClean="0"/>
              <a:t>WAS 8.5.5.15 FIXPACK.</a:t>
            </a:r>
          </a:p>
          <a:p>
            <a:r>
              <a:rPr lang="en-US" dirty="0" smtClean="0"/>
              <a:t>BAW 19.0.0.1 REFERSHPACK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project plan includes below environments.</a:t>
            </a:r>
          </a:p>
          <a:p>
            <a:r>
              <a:rPr lang="en-US" dirty="0" smtClean="0"/>
              <a:t>       a) Sandbox</a:t>
            </a:r>
          </a:p>
          <a:p>
            <a:r>
              <a:rPr lang="en-US" dirty="0" smtClean="0"/>
              <a:t>       b) SIT.</a:t>
            </a:r>
          </a:p>
          <a:p>
            <a:r>
              <a:rPr lang="en-US" dirty="0" smtClean="0"/>
              <a:t>       c) UAT.</a:t>
            </a:r>
          </a:p>
          <a:p>
            <a:r>
              <a:rPr lang="en-US" dirty="0" smtClean="0"/>
              <a:t>       d) PRODUCTION.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 we need to replicate the production environment with all the 30+ applications.</a:t>
            </a:r>
          </a:p>
          <a:p>
            <a:r>
              <a:rPr lang="en-US" dirty="0" smtClean="0"/>
              <a:t>Need to re-configure the resources, that were configured in source WAS environment, in target WAS environment.</a:t>
            </a:r>
          </a:p>
          <a:p>
            <a:r>
              <a:rPr lang="en-US" dirty="0" smtClean="0"/>
              <a:t>Need to re-deploy the dependent modules, that were deployed on source WAS environment, on target WAS environment.</a:t>
            </a:r>
          </a:p>
          <a:p>
            <a:r>
              <a:rPr lang="en-US" dirty="0" smtClean="0"/>
              <a:t>Need to migrate and test all the applications in BAW 19.0.0.1, once migration is done.</a:t>
            </a:r>
          </a:p>
          <a:p>
            <a:r>
              <a:rPr lang="en-US" dirty="0" smtClean="0"/>
              <a:t>Initial BPM 8.5.6 setup with all 30 applications: 30 Days for 6 administration resources.</a:t>
            </a:r>
          </a:p>
          <a:p>
            <a:r>
              <a:rPr lang="en-US" dirty="0" smtClean="0"/>
              <a:t>Install separate BAW 19.0.0.1 and Oracle 12c R2 : 5 days for 6 administration resources.</a:t>
            </a:r>
          </a:p>
          <a:p>
            <a:r>
              <a:rPr lang="en-US" dirty="0" smtClean="0"/>
              <a:t>Re-Configure old resources and re-deploy all dependent modules in new WAS environment: 30 days.</a:t>
            </a:r>
          </a:p>
          <a:p>
            <a:r>
              <a:rPr lang="en-US" dirty="0" smtClean="0"/>
              <a:t>Understanding existing functionality of all applications : 30 days for 30 to 40 applications for 10 development resources.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38200"/>
            <a:ext cx="72390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Identifying removed components and providing alternative solutions and re-implementing application if needed: 60 days for 10 development resources for 30 applications.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  Testing all applications and providing bug fixes, if any: 30 to 45 days for 10 testing and development resources.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Setting SIT environment by the admin team : 20 Days(10 days for re-configuring old resources and old dependent modules on production environment)</a:t>
            </a:r>
          </a:p>
          <a:p>
            <a:r>
              <a:rPr lang="en-US" dirty="0" smtClean="0"/>
              <a:t>Moving applications and resources from SANDBOX to SIT : 10 days (This is also done in parallel when the development team is implementing their solution)</a:t>
            </a:r>
          </a:p>
          <a:p>
            <a:r>
              <a:rPr lang="en-US" dirty="0" smtClean="0"/>
              <a:t> Testing all application and fixing any testing and development team : 30 days.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Setting UAT environment by the admin team : 20 Days(10 days for re-configuring old resources and old dependent modules on production environment)</a:t>
            </a:r>
          </a:p>
          <a:p>
            <a:r>
              <a:rPr lang="en-US" dirty="0" smtClean="0"/>
              <a:t>Moving applications and resources from SIT to UAT : 10 days (This is also done in </a:t>
            </a:r>
            <a:r>
              <a:rPr lang="en-US" dirty="0" err="1" smtClean="0"/>
              <a:t>paralle</a:t>
            </a:r>
            <a:r>
              <a:rPr lang="en-US" dirty="0" smtClean="0"/>
              <a:t> when the development team is implementing their solution)</a:t>
            </a:r>
          </a:p>
          <a:p>
            <a:r>
              <a:rPr lang="en-US" dirty="0" smtClean="0"/>
              <a:t>Testing all application and fixing bugs by testing and development team respectively: 30 days.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Setting up parallel production environment and moving applications and resources to production : 5 to 10 days.</a:t>
            </a:r>
          </a:p>
          <a:p>
            <a:r>
              <a:rPr lang="en-US" dirty="0" smtClean="0"/>
              <a:t>Re-configuring old resources and re-deploying dependent modules on parallel target production environment : 20 Days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71628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Timelines 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       The entire solution, that includes Sandbox development to Production deployment, takes : Min 210 days.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u="sng" dirty="0" smtClean="0"/>
              <a:t>Resource Table: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400" b="1" u="sng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124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Team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Architect/Consultant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Migration or Code Migration: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newly Upgraded BAW 19.0.0.1 supports some new feature for better performance and some of the features from source BPM 8.5.6 are also deprecated/removed.</a:t>
            </a:r>
          </a:p>
          <a:p>
            <a:r>
              <a:rPr lang="en-US" sz="2000" dirty="0" smtClean="0"/>
              <a:t>So we need </a:t>
            </a:r>
            <a:r>
              <a:rPr lang="en-US" sz="2000" smtClean="0"/>
              <a:t>to identify </a:t>
            </a:r>
            <a:r>
              <a:rPr lang="en-US" sz="2000" dirty="0" smtClean="0"/>
              <a:t>all new feature that are supported by target system and the features that are deprecated/removed in target system.</a:t>
            </a:r>
          </a:p>
          <a:p>
            <a:r>
              <a:rPr lang="en-US" sz="2000" dirty="0" smtClean="0"/>
              <a:t> Created a separated document "BPM Up-gradation from 8.5.6 to BAW 18.0.0.1.doc" for alternative approaches for deprecated/removed features/components, so you can refer "BPM Up-gradation from 8.5.6 to BAW 18.0.0.1.doc".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85800"/>
            <a:ext cx="7391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S2-A:</a:t>
            </a:r>
            <a:r>
              <a:rPr lang="en-US" sz="2400" dirty="0" smtClean="0"/>
              <a:t> Installing Fresh BAW 19.0.0.1.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S2-B:</a:t>
            </a:r>
            <a:r>
              <a:rPr lang="en-US" sz="2400" dirty="0" smtClean="0"/>
              <a:t> Re-configuring resources, that were created in source WAS, in target WAS.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S2-C:</a:t>
            </a:r>
            <a:r>
              <a:rPr lang="en-US" sz="2400" dirty="0" smtClean="0"/>
              <a:t> Deploying dependency </a:t>
            </a:r>
            <a:r>
              <a:rPr lang="en-US" sz="2400" dirty="0" smtClean="0"/>
              <a:t>modules and </a:t>
            </a:r>
            <a:r>
              <a:rPr lang="en-US" sz="2400" dirty="0" smtClean="0"/>
              <a:t>other artifact in target WAS environment.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S2-D:</a:t>
            </a:r>
            <a:r>
              <a:rPr lang="en-US" sz="2400" dirty="0" smtClean="0"/>
              <a:t> Installing Fresh Oracle 12C R2.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S2-E:</a:t>
            </a:r>
            <a:r>
              <a:rPr lang="en-US" sz="2400" dirty="0" smtClean="0"/>
              <a:t> Migrating data from Oracle 11G to Oracle 12C R2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3124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Fresh BAW 19.0.0.1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High-Level Steps for Setting up database for BAW 19.0.0.1(Created a separate low-level document for installation process) :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Oracle Database :</a:t>
            </a:r>
          </a:p>
          <a:p>
            <a:r>
              <a:rPr lang="en-US" dirty="0" smtClean="0"/>
              <a:t>       BAW 19.0.0.1 supports  ORACLE 12C R2 or 18C.</a:t>
            </a:r>
          </a:p>
          <a:p>
            <a:r>
              <a:rPr lang="en-US" b="1" dirty="0" smtClean="0"/>
              <a:t> Step-1:</a:t>
            </a:r>
          </a:p>
          <a:p>
            <a:r>
              <a:rPr lang="en-US" dirty="0" smtClean="0"/>
              <a:t>      Install Oracle 12C R2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2652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High-Level Steps for Installing BAW 19.0.0.1(Created a separate low-level document for installation process):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BAW 19.0.0.1 supports ORACLE 12c R2 or 18c. So we can Installed 12C R2 or 18C then we can install BAW 19.0.0.1 without any issues.</a:t>
            </a:r>
          </a:p>
          <a:p>
            <a:r>
              <a:rPr lang="en-US" dirty="0" smtClean="0"/>
              <a:t>In order to install BAW 19.0.0.1, first we need to install BAW 18.0.0.1 and need to apply BAD 19.0.0.1 refresh pack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239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Step-1:</a:t>
            </a:r>
          </a:p>
          <a:p>
            <a:r>
              <a:rPr lang="en-US" dirty="0" smtClean="0"/>
              <a:t>	    </a:t>
            </a:r>
            <a:r>
              <a:rPr lang="en-US" sz="2000" dirty="0" smtClean="0"/>
              <a:t> Download 18.0.0.1 software packages and install them. Here WAS 8.5.5.13 and JAVA JDK 1.8 come with BAW 18.0.0.1 by default</a:t>
            </a:r>
          </a:p>
          <a:p>
            <a:r>
              <a:rPr lang="en-US" sz="2400" b="1" dirty="0" smtClean="0"/>
              <a:t>Step-2:</a:t>
            </a:r>
          </a:p>
          <a:p>
            <a:r>
              <a:rPr lang="en-US" dirty="0" smtClean="0"/>
              <a:t>	  </a:t>
            </a:r>
            <a:r>
              <a:rPr lang="en-US" sz="2000" dirty="0" smtClean="0"/>
              <a:t>   Apply WAS 8.5.5.15 refresh pack as BAW 19.0.0.1 needs WAS 8.5.5.15</a:t>
            </a:r>
          </a:p>
          <a:p>
            <a:r>
              <a:rPr lang="en-US" sz="2400" b="1" dirty="0" smtClean="0"/>
              <a:t>Step-3:</a:t>
            </a:r>
          </a:p>
          <a:p>
            <a:r>
              <a:rPr lang="en-US" dirty="0" smtClean="0"/>
              <a:t>	    </a:t>
            </a:r>
            <a:r>
              <a:rPr lang="en-US" sz="2000" dirty="0" smtClean="0"/>
              <a:t> Apply BAW 19.0.0.1 Cumulative FIXPACK to get BAW 19.0.0.1</a:t>
            </a:r>
          </a:p>
          <a:p>
            <a:r>
              <a:rPr lang="en-US" sz="2400" b="1" dirty="0" smtClean="0"/>
              <a:t>Step-4:</a:t>
            </a:r>
          </a:p>
          <a:p>
            <a:r>
              <a:rPr lang="en-US" dirty="0" smtClean="0"/>
              <a:t>         </a:t>
            </a:r>
            <a:r>
              <a:rPr lang="en-US" sz="2000" dirty="0" smtClean="0"/>
              <a:t>Create Database users, BPM 8.5.6 or 8.5.7 or 8.6 requires only three(PDWUSER,CMNUSER and BPMUSER) users. But for BAW 19.0.0.1 needs three more users</a:t>
            </a:r>
          </a:p>
          <a:p>
            <a:r>
              <a:rPr lang="en-US" sz="2000" dirty="0" smtClean="0"/>
              <a:t>              a) ICNUSER.		d)BPMUSER</a:t>
            </a:r>
          </a:p>
          <a:p>
            <a:r>
              <a:rPr lang="en-US" sz="2000" dirty="0" smtClean="0"/>
              <a:t>              b) DOSUSER.		e)CMNUSER</a:t>
            </a:r>
          </a:p>
          <a:p>
            <a:r>
              <a:rPr lang="en-US" sz="2000" dirty="0" smtClean="0"/>
              <a:t>              c) TOSUSER.		f)PDWUSER</a:t>
            </a:r>
          </a:p>
          <a:p>
            <a:r>
              <a:rPr lang="en-US" sz="2000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990600"/>
            <a:ext cx="790953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Step-5:</a:t>
            </a:r>
          </a:p>
          <a:p>
            <a:r>
              <a:rPr lang="en-US" dirty="0" smtClean="0"/>
              <a:t>   </a:t>
            </a:r>
            <a:r>
              <a:rPr lang="en-US" sz="2000" dirty="0" smtClean="0"/>
              <a:t> Create Process Center(PC) or Process Server(PS) environment.</a:t>
            </a:r>
          </a:p>
          <a:p>
            <a:r>
              <a:rPr lang="en-US" sz="2400" b="1" dirty="0" smtClean="0"/>
              <a:t>Step-7:</a:t>
            </a:r>
          </a:p>
          <a:p>
            <a:r>
              <a:rPr lang="en-US" sz="2000" dirty="0" smtClean="0"/>
              <a:t>      Start deployment manager and all other nodes and servers.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Pros and Cons.: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Pros:</a:t>
            </a:r>
          </a:p>
          <a:p>
            <a:r>
              <a:rPr lang="en-US" dirty="0" smtClean="0"/>
              <a:t> Need not to export and import data from source database to target database, So it's easy to setup compared to Solution-1.</a:t>
            </a:r>
          </a:p>
          <a:p>
            <a:r>
              <a:rPr lang="en-US" dirty="0" smtClean="0"/>
              <a:t> As we are installing fresh environment, we need not to worry about WAS profiles crash during up-gradation, so it's less error prone compared to Solution-1</a:t>
            </a:r>
          </a:p>
          <a:p>
            <a:r>
              <a:rPr lang="en-US" dirty="0" smtClean="0"/>
              <a:t>More productive and less downtime. Means when we follow Solution-1 we need to shutdown all profiles and database in order to take their backup consequently it leads to production downtime.</a:t>
            </a:r>
            <a:endParaRPr lang="en-US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14400"/>
            <a:ext cx="7543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Cons: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Live instances will not be available in target system.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All resources like JDBC data sources..etc that are configured in old WAS need to be re-configured in target WAS environment.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All the enterprise and web modules that are deployed on old WAS need to be re-deployed on target system.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Need to deploy all process applications in the target system which is time consuming and error prone.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Need to re-create some process applications.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Migrating needs exporting and importing of each and every artifact form source system to target system, so it's time consuming and error prone</a:t>
            </a:r>
            <a:r>
              <a:rPr lang="en-US" sz="2400" dirty="0" smtClean="0"/>
              <a:t>.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Workarounds for the concerns: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maintain two production systems, one for old instances and other for new instances as live instances are not available in the target system.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201</TotalTime>
  <Words>964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  Solution 2  Installing Fresh BAW 19.0.0.1  </vt:lpstr>
      <vt:lpstr>Slide 2</vt:lpstr>
      <vt:lpstr>Installing Fresh BAW 19.0.0.1</vt:lpstr>
      <vt:lpstr>High-Level Steps for Installing BAW 19.0.0.1(Created a separate low-level document for installation process):</vt:lpstr>
      <vt:lpstr>Slide 5</vt:lpstr>
      <vt:lpstr>Slide 6</vt:lpstr>
      <vt:lpstr>Possible Pros and Cons.:</vt:lpstr>
      <vt:lpstr>Slide 8</vt:lpstr>
      <vt:lpstr>Workarounds for the concerns:</vt:lpstr>
      <vt:lpstr>Pre-requisites:</vt:lpstr>
      <vt:lpstr>Project Plan:</vt:lpstr>
      <vt:lpstr>SANDBOX:</vt:lpstr>
      <vt:lpstr>Slide 13</vt:lpstr>
      <vt:lpstr>SIT:</vt:lpstr>
      <vt:lpstr>UAT:</vt:lpstr>
      <vt:lpstr>Production:</vt:lpstr>
      <vt:lpstr>Slide 17</vt:lpstr>
      <vt:lpstr>Application Migration or Code Migration: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Upgrading BPM 8.5.6 to BAW 19.0.0.1</dc:title>
  <dc:creator>db2admin</dc:creator>
  <cp:lastModifiedBy>db2admin</cp:lastModifiedBy>
  <cp:revision>103</cp:revision>
  <dcterms:created xsi:type="dcterms:W3CDTF">2019-08-02T12:43:10Z</dcterms:created>
  <dcterms:modified xsi:type="dcterms:W3CDTF">2019-08-05T14:25:46Z</dcterms:modified>
</cp:coreProperties>
</file>