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5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26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FBA0E-7AD4-4170-B1CE-7D175691FD46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3A15E-0338-4EA8-AC3D-C2FCFE6F0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5E11CC7-3268-4C68-BD4F-DF72EEB35AE1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7758A11-F420-4FD8-AA08-F96B96B3A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Solution-3:</a:t>
            </a:r>
            <a:br>
              <a:rPr lang="en-US" dirty="0" smtClean="0"/>
            </a:br>
            <a:r>
              <a:rPr lang="en-US" dirty="0" smtClean="0"/>
              <a:t>	(S3-C + Solution-1)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73914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UAT: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dirty="0" smtClean="0"/>
              <a:t>Setting UAT environment by the admin team : 10 Days(This setup is done parallel when the development team is implementing their solution)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dirty="0" smtClean="0"/>
              <a:t>Moving applications and resources from SIT to UAT : 10 days (This is also done parallel when the development team is implementing their solution)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dirty="0" smtClean="0"/>
              <a:t>Testing all application and fixing bugs by testing and development team respectively: 30 days.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066800"/>
            <a:ext cx="70104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Production:</a:t>
            </a:r>
          </a:p>
          <a:p>
            <a:r>
              <a:rPr lang="en-US" dirty="0" smtClean="0"/>
              <a:t>     </a:t>
            </a:r>
          </a:p>
          <a:p>
            <a:r>
              <a:rPr lang="en-US" dirty="0" smtClean="0"/>
              <a:t> </a:t>
            </a:r>
            <a:r>
              <a:rPr lang="en-US" sz="2400" dirty="0" smtClean="0"/>
              <a:t>Setting up parallel production environment and moving applications and resources to production : 5 to 10 days.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 lines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entire solution, that includes Sandbox development to Production deployment, takes : Min 210 days.</a:t>
            </a:r>
          </a:p>
          <a:p>
            <a:r>
              <a:rPr lang="en-US" b="1" u="sng" dirty="0" smtClean="0"/>
              <a:t>Resource Table:</a:t>
            </a:r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3429000"/>
          <a:ext cx="6096000" cy="2946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MEMBERS</a:t>
                      </a:r>
                      <a:endParaRPr lang="en-US" dirty="0"/>
                    </a:p>
                  </a:txBody>
                  <a:tcPr/>
                </a:tc>
              </a:tr>
              <a:tr h="491067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Development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Members.</a:t>
                      </a:r>
                    </a:p>
                  </a:txBody>
                  <a:tcPr/>
                </a:tc>
              </a:tr>
              <a:tr h="491067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Administration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Members.</a:t>
                      </a:r>
                    </a:p>
                  </a:txBody>
                  <a:tcPr/>
                </a:tc>
              </a:tr>
              <a:tr h="491067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Members.</a:t>
                      </a:r>
                    </a:p>
                  </a:txBody>
                  <a:tcPr/>
                </a:tc>
              </a:tr>
              <a:tr h="491067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Architect/Consultant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Member.</a:t>
                      </a:r>
                    </a:p>
                  </a:txBody>
                  <a:tcPr/>
                </a:tc>
              </a:tr>
              <a:tr h="491067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Project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Member.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Application Migration or Code Migration: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newly Upgraded BAW 19.0.0.1 supports some new feature for better performance and some of the features from source BPM 8.5.6 are also deprecated/removed.</a:t>
            </a:r>
          </a:p>
          <a:p>
            <a:r>
              <a:rPr lang="en-US" dirty="0" smtClean="0"/>
              <a:t>So we need to indentify all new feature that are supported by target system and the features that are deprecated/removed in target system.</a:t>
            </a:r>
          </a:p>
          <a:p>
            <a:r>
              <a:rPr lang="en-US" dirty="0" smtClean="0"/>
              <a:t>Created a separated document "BPM Up-gradation from 8.5.6 to BAW 18.0.0.1.doc" for alternative approaches for deprecated/removed features/components, so you can refer "BPM Up-gradation from 8.5.6 to BAW 18.0.0.1.doc".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057400"/>
            <a:ext cx="769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Upgrading BPM 8.5.6 to BAW 19.0.0.1 and  code enhancement for better performance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219200"/>
            <a:ext cx="7162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S3-A:</a:t>
            </a:r>
            <a:r>
              <a:rPr lang="en-US" sz="2400" dirty="0" smtClean="0"/>
              <a:t> Upgrading BPM 8.5.6 to BAW 19.0.0.1.</a:t>
            </a:r>
          </a:p>
          <a:p>
            <a:endParaRPr lang="en-US" sz="2400" dirty="0" smtClean="0"/>
          </a:p>
          <a:p>
            <a:r>
              <a:rPr lang="en-US" sz="2400" b="1" dirty="0" smtClean="0"/>
              <a:t>S3-B:</a:t>
            </a:r>
            <a:r>
              <a:rPr lang="en-US" sz="2400" dirty="0" smtClean="0"/>
              <a:t> Migrating Oracle 11G to Oracle 12C R2.</a:t>
            </a:r>
          </a:p>
          <a:p>
            <a:endParaRPr lang="en-US" sz="2400" dirty="0" smtClean="0"/>
          </a:p>
          <a:p>
            <a:pPr marL="457200" indent="-457200"/>
            <a:r>
              <a:rPr lang="en-US" sz="2400" b="1" dirty="0" smtClean="0"/>
              <a:t>S3-C:</a:t>
            </a:r>
            <a:r>
              <a:rPr lang="en-US" sz="2400" dirty="0" smtClean="0"/>
              <a:t> Identifying component or services that need code changes for better performance.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914400"/>
            <a:ext cx="6858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Steps for Migrating ORACLE 11G to ORACLE 12C R2 :</a:t>
            </a:r>
          </a:p>
          <a:p>
            <a:r>
              <a:rPr lang="en-US" sz="2400" dirty="0" smtClean="0"/>
              <a:t>   Same as Solution-1</a:t>
            </a:r>
          </a:p>
          <a:p>
            <a:endParaRPr lang="en-US" sz="2400" dirty="0" smtClean="0"/>
          </a:p>
          <a:p>
            <a:r>
              <a:rPr lang="en-US" sz="2400" dirty="0" smtClean="0"/>
              <a:t>Steps for Upgrading BPM 8.5.6 to BAW 19.0.0.1</a:t>
            </a:r>
          </a:p>
          <a:p>
            <a:r>
              <a:rPr lang="en-US" sz="2400" dirty="0" smtClean="0"/>
              <a:t>    Same as Solution-1	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Pros and Cons.: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u="sng" dirty="0" smtClean="0"/>
              <a:t>Pros:</a:t>
            </a:r>
          </a:p>
          <a:p>
            <a:r>
              <a:rPr lang="en-US" dirty="0" smtClean="0"/>
              <a:t>Same pros as mentioned in Solution-1.</a:t>
            </a:r>
          </a:p>
          <a:p>
            <a:r>
              <a:rPr lang="en-US" dirty="0" smtClean="0"/>
              <a:t> And better performance as we'll enhance existing code as per new features.</a:t>
            </a:r>
          </a:p>
          <a:p>
            <a:pPr>
              <a:buNone/>
            </a:pPr>
            <a:endParaRPr lang="en-US" u="sng" dirty="0" smtClean="0"/>
          </a:p>
          <a:p>
            <a:r>
              <a:rPr lang="en-US" b="1" u="sng" dirty="0" smtClean="0"/>
              <a:t>Cons:</a:t>
            </a:r>
          </a:p>
          <a:p>
            <a:r>
              <a:rPr lang="en-US" dirty="0" smtClean="0"/>
              <a:t>Same cons as mentioned in Solution-1.</a:t>
            </a:r>
          </a:p>
          <a:p>
            <a:pPr>
              <a:buNone/>
            </a:pP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Workarounds for the concerns: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database up-gradation may fail for some reasons, so we need to take extra care during database migration and it's recommended to take backups.</a:t>
            </a:r>
          </a:p>
          <a:p>
            <a:r>
              <a:rPr lang="en-US" dirty="0" smtClean="0"/>
              <a:t>The BPM profile may crash during profile up-gradation, so we need to take profile backups as well.</a:t>
            </a:r>
          </a:p>
          <a:p>
            <a:r>
              <a:rPr lang="en-US" dirty="0" smtClean="0"/>
              <a:t>BAW 19.0.0.1 may not support a few feature of BPM 8.5.6, so we need to identify each of them and provide an alternative.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Pre- requisites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Oracle 12C R2(12.2.0.1).</a:t>
            </a:r>
          </a:p>
          <a:p>
            <a:r>
              <a:rPr lang="en-US" dirty="0" smtClean="0"/>
              <a:t>JAVA SDK 1.8.</a:t>
            </a:r>
          </a:p>
          <a:p>
            <a:r>
              <a:rPr lang="en-US" dirty="0" smtClean="0"/>
              <a:t>WAS 8.5.5.15 FIXPACK.</a:t>
            </a:r>
          </a:p>
          <a:p>
            <a:r>
              <a:rPr lang="en-US" dirty="0" smtClean="0"/>
              <a:t>BAW 18.0.0.1 FIXPACK.</a:t>
            </a:r>
          </a:p>
          <a:p>
            <a:r>
              <a:rPr lang="en-US" dirty="0" smtClean="0"/>
              <a:t>BAW 19.0.0.1 REFERSHPACK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Plan: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The project plan includes below environments.</a:t>
            </a:r>
          </a:p>
          <a:p>
            <a:pPr marL="822960" lvl="1" indent="-457200">
              <a:buNone/>
            </a:pPr>
            <a:r>
              <a:rPr lang="en-US" sz="2400" dirty="0" smtClean="0"/>
              <a:t>a)Sandbox.</a:t>
            </a:r>
          </a:p>
          <a:p>
            <a:pPr marL="822960" lvl="1" indent="-457200">
              <a:buNone/>
            </a:pPr>
            <a:r>
              <a:rPr lang="en-US" sz="2400" dirty="0" smtClean="0"/>
              <a:t>b) SIT.</a:t>
            </a:r>
          </a:p>
          <a:p>
            <a:pPr lvl="1">
              <a:buNone/>
            </a:pPr>
            <a:r>
              <a:rPr lang="en-US" sz="2400" dirty="0" smtClean="0"/>
              <a:t>c) UAT.</a:t>
            </a:r>
          </a:p>
          <a:p>
            <a:pPr lvl="1">
              <a:buNone/>
            </a:pPr>
            <a:r>
              <a:rPr lang="en-US" sz="2400" dirty="0" smtClean="0"/>
              <a:t>d) PROUCTION.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81000"/>
            <a:ext cx="7467600" cy="6891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SANDBOX: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dirty="0" smtClean="0"/>
              <a:t>Sandbox plan as in Solution-1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dirty="0" smtClean="0"/>
              <a:t>Code enhancement for better performance : 30 Days.</a:t>
            </a:r>
          </a:p>
          <a:p>
            <a:r>
              <a:rPr lang="en-US" sz="2400" b="1" u="sng" dirty="0" smtClean="0"/>
              <a:t>SIT: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dirty="0" smtClean="0"/>
              <a:t>Setting SIT environment by the admin team : 10 Days(This setup is done parallel when the development team is implementing their solution)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dirty="0" smtClean="0"/>
              <a:t>Moving applications and resources from SANDBOX to SIT : 10 days (This is also done parallel when the development team is implementing their solution)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dirty="0" smtClean="0"/>
              <a:t>Testing all application and fixing any testing and development team : 30 days.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183</TotalTime>
  <Words>544</Words>
  <Application>Microsoft Office PowerPoint</Application>
  <PresentationFormat>On-screen Show (4:3)</PresentationFormat>
  <Paragraphs>69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Solution-3:  (S3-C + Solution-1)</vt:lpstr>
      <vt:lpstr>Slide 2</vt:lpstr>
      <vt:lpstr>Slide 3</vt:lpstr>
      <vt:lpstr>Slide 4</vt:lpstr>
      <vt:lpstr>Possible Pros and Cons.:</vt:lpstr>
      <vt:lpstr>Workarounds for the concerns:</vt:lpstr>
      <vt:lpstr>Pre- requisites :</vt:lpstr>
      <vt:lpstr>Project Plan:</vt:lpstr>
      <vt:lpstr>Slide 9</vt:lpstr>
      <vt:lpstr>Slide 10</vt:lpstr>
      <vt:lpstr>Slide 11</vt:lpstr>
      <vt:lpstr>Time lines :</vt:lpstr>
      <vt:lpstr>Application Migration or Code Migration: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Upgrading BPM 8.5.6 to BAW 19.0.0.1</dc:title>
  <dc:creator>db2admin</dc:creator>
  <cp:lastModifiedBy>db2admin</cp:lastModifiedBy>
  <cp:revision>95</cp:revision>
  <dcterms:created xsi:type="dcterms:W3CDTF">2019-08-02T12:43:10Z</dcterms:created>
  <dcterms:modified xsi:type="dcterms:W3CDTF">2019-08-05T14:00:02Z</dcterms:modified>
</cp:coreProperties>
</file>