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BA0E-7AD4-4170-B1CE-7D175691FD46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A15E-0338-4EA8-AC3D-C2FCFE6F0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4008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Solution-4:(S4-F + Solution-2)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Pre- requisites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Oracle 12C R2(12.2.0.1).</a:t>
            </a:r>
          </a:p>
          <a:p>
            <a:r>
              <a:rPr lang="en-US" dirty="0" smtClean="0"/>
              <a:t>JAVA SDK 1.8.</a:t>
            </a:r>
          </a:p>
          <a:p>
            <a:r>
              <a:rPr lang="en-US" dirty="0" smtClean="0"/>
              <a:t>BAW 18.0.0.1 Software Packages(1,2,3).</a:t>
            </a:r>
          </a:p>
          <a:p>
            <a:r>
              <a:rPr lang="en-US" dirty="0" smtClean="0"/>
              <a:t>WAS 8.5.5.15 FIXPACK.</a:t>
            </a:r>
          </a:p>
          <a:p>
            <a:r>
              <a:rPr lang="en-US" dirty="0" smtClean="0"/>
              <a:t>BAW 19.0.0.1 REFERSHPACK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project plan includes below environments.</a:t>
            </a:r>
          </a:p>
          <a:p>
            <a:pPr marL="822960" lvl="1" indent="-457200">
              <a:buNone/>
            </a:pPr>
            <a:r>
              <a:rPr lang="en-US" sz="2400" dirty="0" smtClean="0"/>
              <a:t>a)Sandbox.</a:t>
            </a:r>
          </a:p>
          <a:p>
            <a:pPr marL="822960" lvl="1" indent="-457200">
              <a:buNone/>
            </a:pPr>
            <a:r>
              <a:rPr lang="en-US" sz="2400" dirty="0" smtClean="0"/>
              <a:t>b) SIT.</a:t>
            </a:r>
          </a:p>
          <a:p>
            <a:pPr lvl="1">
              <a:buNone/>
            </a:pPr>
            <a:r>
              <a:rPr lang="en-US" sz="2400" dirty="0" smtClean="0"/>
              <a:t>c) UAT.</a:t>
            </a:r>
          </a:p>
          <a:p>
            <a:pPr lvl="1">
              <a:buNone/>
            </a:pPr>
            <a:r>
              <a:rPr lang="en-US" sz="2400" dirty="0" smtClean="0"/>
              <a:t>d) PRODUCTION.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7467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SANDBOX: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Sandbox plan as in Solution-1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Code enhancement for better performance : 30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000" dirty="0" smtClean="0"/>
          </a:p>
          <a:p>
            <a:r>
              <a:rPr lang="en-US" sz="2400" b="1" u="sng" dirty="0" smtClean="0"/>
              <a:t>SIT: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Setting SIT environment by the admin team : 20 Days(10 days for re-configuring old resources and old dependent modules on production environment)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Moving applications and resources from SANDBOX to SIT : 10 days (This is also done parallel when the development team is implementing their solution)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Testing all application and fixing any testing and development team : 30 days.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79248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UAT: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Setting UAT environment by the admin team : 20 Days(10 days for re-configuring old resources and old dependent modules on production environment)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Moving applications and resources from SIT to UAT : 10 days (This is also done parallel when the development team is implementing their solution)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Testing all application and fixing bugs by testing and development team respectively: 30 days.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7239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Production: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Setting up parallel production environment and moving applications and resources to production : 5 to 10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 Re-configuring old resources and re-deploying dependent modules on parallel target production environment : 20 Days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lines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entire solution, that includes Sandbox development to Production deployment, takes : Min 240 days.</a:t>
            </a:r>
          </a:p>
          <a:p>
            <a:r>
              <a:rPr lang="en-US" b="1" u="sng" dirty="0" smtClean="0"/>
              <a:t>Resource Table: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429000"/>
          <a:ext cx="6096000" cy="29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Development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</a:t>
            </a:r>
          </a:p>
          <a:p>
            <a:r>
              <a:rPr lang="en-US" sz="2400" b="1" u="sng" dirty="0" smtClean="0"/>
              <a:t>Application Migration or Code Migration: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The newly Upgraded BAW 19.0.0.1 supports some new feature for better performance and some of the features from source BPM 8.5.6 are also deprecated/removed.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So we need to indentify all new feature that are supported by target system and the features that are deprecated/removed in target system.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 smtClean="0"/>
              <a:t>Created a separated document "BPM Up-gradation from 8.5.6 to BAW 18.0.0.1.doc" for alternative approaches for deprecated/removed features/components, so you can refer "BPM Up-gradation from 8.5.6 to BAW 18.0.0.1.doc".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Installing Fresh BAW 19.0.0.1 and code enhancement for better performance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S4-A:</a:t>
            </a:r>
            <a:r>
              <a:rPr lang="en-US" sz="2400" dirty="0" smtClean="0"/>
              <a:t> Installing Fresh BAW 19.0.0.1.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S4-B:</a:t>
            </a:r>
            <a:r>
              <a:rPr lang="en-US" sz="2400" dirty="0" smtClean="0"/>
              <a:t> Re-configuring resources, that were created in source WAS, in target WAS.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S4-C:</a:t>
            </a:r>
            <a:r>
              <a:rPr lang="en-US" sz="2400" dirty="0" smtClean="0"/>
              <a:t> Deploying dependency </a:t>
            </a:r>
            <a:r>
              <a:rPr lang="en-US" sz="2400" dirty="0" smtClean="0"/>
              <a:t>modules and </a:t>
            </a:r>
            <a:r>
              <a:rPr lang="en-US" sz="2400" dirty="0" smtClean="0"/>
              <a:t>other artifact in target WAS environment.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S4-D:</a:t>
            </a:r>
            <a:r>
              <a:rPr lang="en-US" sz="2400" dirty="0" smtClean="0"/>
              <a:t> Installing Fresh Oracle 12C R2.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S4-E:</a:t>
            </a:r>
            <a:r>
              <a:rPr lang="en-US" sz="2400" dirty="0" smtClean="0"/>
              <a:t> Migrating data from Oracle 11G to Oracle 12C R2 database.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S4-F:</a:t>
            </a:r>
            <a:r>
              <a:rPr lang="en-US" sz="2400" dirty="0" smtClean="0"/>
              <a:t> Identifying component or services that need code changes for better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85800"/>
            <a:ext cx="8077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High-Level Steps for Setting up database for BAW 19.0.0.1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400" dirty="0" smtClean="0"/>
          </a:p>
          <a:p>
            <a:r>
              <a:rPr lang="en-US" sz="2400" dirty="0" smtClean="0"/>
              <a:t>   </a:t>
            </a:r>
            <a:r>
              <a:rPr lang="en-US" sz="2400" b="1" dirty="0" smtClean="0"/>
              <a:t>Oracle Database :</a:t>
            </a:r>
          </a:p>
          <a:p>
            <a:r>
              <a:rPr lang="en-US" sz="2400" dirty="0" smtClean="0"/>
              <a:t>       BAW 19.0.0.1 supports  ORACLE 12C R2 or 18C.</a:t>
            </a:r>
          </a:p>
          <a:p>
            <a:r>
              <a:rPr lang="en-US" sz="2400" dirty="0" smtClean="0"/>
              <a:t>	   </a:t>
            </a:r>
            <a:r>
              <a:rPr lang="en-US" sz="2400" b="1" dirty="0" smtClean="0"/>
              <a:t>Step-1:</a:t>
            </a:r>
          </a:p>
          <a:p>
            <a:r>
              <a:rPr lang="en-US" sz="2400" dirty="0" smtClean="0"/>
              <a:t>	      Install Oracle 12C R2.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265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High-Level Steps for Installing BAW 19.0.0.1(Created a separate low-level document for installation process):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BAW 19.0.0.1 supports ORACLE 12c R2 or 18c. So we can Installed 12C R2 or 18C then we can install BAW 19.0.0.1 without any issues.</a:t>
            </a:r>
          </a:p>
          <a:p>
            <a:r>
              <a:rPr lang="en-US" dirty="0" smtClean="0"/>
              <a:t>In order to install BAW 19.0.0.1, first we need to install BAW 18.0.0.1 and need to apply BAW 19.0.0.1 refresh pack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Step-1:</a:t>
            </a:r>
          </a:p>
          <a:p>
            <a:r>
              <a:rPr lang="en-US" dirty="0" smtClean="0"/>
              <a:t>	     </a:t>
            </a:r>
            <a:r>
              <a:rPr lang="en-US" sz="2000" dirty="0" smtClean="0"/>
              <a:t>Download 18.0.0.1 software packages and install them. Here WAS 8.5.5.13 and JAVA JDK 1.8 come with BAW 18.0.0.1 by default</a:t>
            </a:r>
          </a:p>
          <a:p>
            <a:endParaRPr lang="en-US" sz="2000" dirty="0" smtClean="0"/>
          </a:p>
          <a:p>
            <a:r>
              <a:rPr lang="en-US" sz="2400" b="1" dirty="0" smtClean="0"/>
              <a:t>Step-2:</a:t>
            </a:r>
          </a:p>
          <a:p>
            <a:r>
              <a:rPr lang="en-US" dirty="0" smtClean="0"/>
              <a:t>	     Apply WAS 8.5.5.15 refresh pack as BAW 19.0.0.1 needs WAS 8.5.5.15</a:t>
            </a:r>
          </a:p>
          <a:p>
            <a:endParaRPr lang="en-US" dirty="0" smtClean="0"/>
          </a:p>
          <a:p>
            <a:r>
              <a:rPr lang="en-US" sz="2400" b="1" dirty="0" smtClean="0"/>
              <a:t>Step-3:</a:t>
            </a:r>
          </a:p>
          <a:p>
            <a:r>
              <a:rPr lang="en-US" dirty="0" smtClean="0"/>
              <a:t>	     Apply BAW 19.0.0.1 Cumulative FIXPACK to get BAW 19.0.0.1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0600"/>
            <a:ext cx="7772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Step-4:</a:t>
            </a:r>
          </a:p>
          <a:p>
            <a:r>
              <a:rPr lang="en-US" dirty="0" smtClean="0"/>
              <a:t>         </a:t>
            </a:r>
            <a:r>
              <a:rPr lang="en-US" sz="2000" dirty="0" smtClean="0"/>
              <a:t>Create Database users, BPM 8.5.6 or 8.5.7 or 8.6 requires only three(PDWUSER,CMNUSER and BPMUSER) users. But for BAW 19.0.0.1 needs three more users</a:t>
            </a:r>
          </a:p>
          <a:p>
            <a:pPr marL="914400" lvl="1" indent="-457200"/>
            <a:r>
              <a:rPr lang="en-US" sz="2000" dirty="0" smtClean="0"/>
              <a:t>a)ICNUSER.</a:t>
            </a:r>
          </a:p>
          <a:p>
            <a:pPr marL="914400" lvl="1" indent="-457200"/>
            <a:r>
              <a:rPr lang="en-US" sz="2000" dirty="0" smtClean="0"/>
              <a:t>b)DOSUSER.</a:t>
            </a:r>
          </a:p>
          <a:p>
            <a:pPr marL="914400" lvl="1" indent="-457200"/>
            <a:r>
              <a:rPr lang="en-US" sz="2000" dirty="0" smtClean="0"/>
              <a:t>c)TOSUSER.</a:t>
            </a:r>
          </a:p>
          <a:p>
            <a:pPr marL="914400" lvl="1" indent="-457200"/>
            <a:r>
              <a:rPr lang="en-US" sz="2000" dirty="0" smtClean="0"/>
              <a:t>d)BPMUSER.</a:t>
            </a:r>
          </a:p>
          <a:p>
            <a:pPr lvl="1"/>
            <a:r>
              <a:rPr lang="en-US" sz="2000" dirty="0" smtClean="0"/>
              <a:t>e)CMNUSER.</a:t>
            </a:r>
          </a:p>
          <a:p>
            <a:pPr lvl="1"/>
            <a:r>
              <a:rPr lang="en-US" sz="2000" dirty="0" smtClean="0"/>
              <a:t>f) PDWUSER.</a:t>
            </a:r>
          </a:p>
          <a:p>
            <a:r>
              <a:rPr lang="en-US" sz="2400" b="1" dirty="0" smtClean="0"/>
              <a:t>Step-5:</a:t>
            </a:r>
          </a:p>
          <a:p>
            <a:r>
              <a:rPr lang="en-US" dirty="0" smtClean="0"/>
              <a:t>    	 </a:t>
            </a:r>
            <a:r>
              <a:rPr lang="en-US" sz="2000" dirty="0" smtClean="0"/>
              <a:t>Create Process Center(PC) or Process Server(PS) environment.</a:t>
            </a:r>
          </a:p>
          <a:p>
            <a:r>
              <a:rPr lang="en-US" sz="2400" b="1" dirty="0" smtClean="0"/>
              <a:t>Step-6:</a:t>
            </a:r>
          </a:p>
          <a:p>
            <a:pPr lvl="2"/>
            <a:r>
              <a:rPr lang="en-US" sz="2000" dirty="0" smtClean="0"/>
              <a:t>Start deployment manager and all other nodes and servers.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Possible Pros and Cons: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Pros:</a:t>
            </a:r>
          </a:p>
          <a:p>
            <a:r>
              <a:rPr lang="en-US" dirty="0" smtClean="0"/>
              <a:t>Same pros as mentioned in Solution-2.</a:t>
            </a:r>
          </a:p>
          <a:p>
            <a:r>
              <a:rPr lang="en-US" dirty="0" smtClean="0"/>
              <a:t>And better performance as we'll enhance existing code as per new features.</a:t>
            </a:r>
          </a:p>
          <a:p>
            <a:r>
              <a:rPr lang="en-US" b="1" u="sng" dirty="0" smtClean="0"/>
              <a:t>Cons:</a:t>
            </a:r>
          </a:p>
          <a:p>
            <a:r>
              <a:rPr lang="en-US" dirty="0" smtClean="0"/>
              <a:t>Same cons as mentioned in Solution-2.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Workarounds for the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maintain two production systems, one for old instances and other for new instances as live instances are not available in the target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197</TotalTime>
  <Words>575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Solution-4:(S4-F + Solution-2)  </vt:lpstr>
      <vt:lpstr>Slide 2</vt:lpstr>
      <vt:lpstr>Slide 3</vt:lpstr>
      <vt:lpstr>Slide 4</vt:lpstr>
      <vt:lpstr>High-Level Steps for Installing BAW 19.0.0.1(Created a separate low-level document for installation process):</vt:lpstr>
      <vt:lpstr>Slide 6</vt:lpstr>
      <vt:lpstr>Slide 7</vt:lpstr>
      <vt:lpstr>Possible Pros and Cons:</vt:lpstr>
      <vt:lpstr>Workarounds for the concerns</vt:lpstr>
      <vt:lpstr>Pre- requisites :</vt:lpstr>
      <vt:lpstr>Project Plan:</vt:lpstr>
      <vt:lpstr>Slide 12</vt:lpstr>
      <vt:lpstr>Slide 13</vt:lpstr>
      <vt:lpstr>Slide 14</vt:lpstr>
      <vt:lpstr>Time lines :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Upgrading BPM 8.5.6 to BAW 19.0.0.1</dc:title>
  <dc:creator>db2admin</dc:creator>
  <cp:lastModifiedBy>db2admin</cp:lastModifiedBy>
  <cp:revision>122</cp:revision>
  <dcterms:created xsi:type="dcterms:W3CDTF">2019-08-02T12:43:10Z</dcterms:created>
  <dcterms:modified xsi:type="dcterms:W3CDTF">2019-08-05T14:26:26Z</dcterms:modified>
</cp:coreProperties>
</file>