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FBA0E-7AD4-4170-B1CE-7D175691FD46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3A15E-0338-4EA8-AC3D-C2FCFE6F0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COMPARISION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85800"/>
            <a:ext cx="739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b="1" u="sng" dirty="0" smtClean="0"/>
              <a:t>SOLUTION-4: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dirty="0" smtClean="0"/>
              <a:t>S4-A:</a:t>
            </a:r>
            <a:r>
              <a:rPr lang="en-US" sz="2400" dirty="0" smtClean="0"/>
              <a:t> Installing Fresh BAW 19.0.0.1.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dirty="0" smtClean="0"/>
              <a:t>S4-B:</a:t>
            </a:r>
            <a:r>
              <a:rPr lang="en-US" sz="2400" dirty="0" smtClean="0"/>
              <a:t> Re-configuring resources, that were created in source WAS, in target WAS.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dirty="0" smtClean="0"/>
              <a:t>S4-C:</a:t>
            </a:r>
            <a:r>
              <a:rPr lang="en-US" sz="2400" dirty="0" smtClean="0"/>
              <a:t> Deploying dependency modules </a:t>
            </a:r>
            <a:r>
              <a:rPr lang="en-US" sz="2400" dirty="0" smtClean="0"/>
              <a:t> and other </a:t>
            </a:r>
            <a:r>
              <a:rPr lang="en-US" sz="2400" dirty="0" smtClean="0"/>
              <a:t>artifact in target WAS environment.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dirty="0" smtClean="0"/>
              <a:t>S4-D:</a:t>
            </a:r>
            <a:r>
              <a:rPr lang="en-US" sz="2400" dirty="0" smtClean="0"/>
              <a:t> Installing Fresh Oracle 12C R2.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dirty="0" smtClean="0"/>
              <a:t>S4-E:</a:t>
            </a:r>
            <a:r>
              <a:rPr lang="en-US" sz="2400" dirty="0" smtClean="0"/>
              <a:t> Migrating data from Oracle 11G to Oracle 12C R2 database.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dirty="0" smtClean="0"/>
              <a:t>S4-F:</a:t>
            </a:r>
            <a:r>
              <a:rPr lang="en-US" sz="2400" dirty="0" smtClean="0"/>
              <a:t> Identifying component or services that need code changes for better performance.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85800"/>
            <a:ext cx="71628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Solution-4 Timeline: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smtClean="0"/>
              <a:t>       The entire solution, that includes Sandbox development to Production deployment, takes : Min 240 days.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dirty="0" smtClean="0">
                <a:solidFill>
                  <a:srgbClr val="FF0000"/>
                </a:solidFill>
              </a:rPr>
              <a:t>NOTE: </a:t>
            </a:r>
            <a:r>
              <a:rPr lang="en-US" sz="2400" dirty="0" smtClean="0"/>
              <a:t>It includes moving all  30-40 applications and code enhancement.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u="sng" dirty="0" smtClean="0"/>
              <a:t>Solution-4  Resource Table: 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US" sz="2400" b="1" u="sng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3124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Team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Architect/Consultant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Member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89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Understanding Existing Applications and their Backend systems and External resources: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the common step for all types of solutions. Here we need to understand the internal functionality of each process </a:t>
            </a:r>
            <a:r>
              <a:rPr lang="en-US" dirty="0" smtClean="0"/>
              <a:t>application, </a:t>
            </a:r>
            <a:r>
              <a:rPr lang="en-US" dirty="0" smtClean="0"/>
              <a:t>all types of components that were used in each process application for providing alternative </a:t>
            </a:r>
            <a:r>
              <a:rPr lang="en-US" dirty="0" smtClean="0"/>
              <a:t>functionality </a:t>
            </a:r>
            <a:r>
              <a:rPr lang="en-US" dirty="0" smtClean="0"/>
              <a:t>if any one of them are deprecated/removed</a:t>
            </a:r>
            <a:r>
              <a:rPr lang="en-US" dirty="0" smtClean="0"/>
              <a:t>.  </a:t>
            </a:r>
            <a:r>
              <a:rPr lang="en-US" dirty="0" smtClean="0"/>
              <a:t>We need to understand how this process application is interacting with external systems.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295400"/>
            <a:ext cx="7543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In this stage we need to concentrate below area.</a:t>
            </a:r>
          </a:p>
          <a:p>
            <a:r>
              <a:rPr lang="en-US" sz="2400" dirty="0" smtClean="0"/>
              <a:t>   </a:t>
            </a:r>
            <a:r>
              <a:rPr lang="en-US" sz="2400" dirty="0" smtClean="0"/>
              <a:t>	</a:t>
            </a:r>
            <a:r>
              <a:rPr lang="en-US" sz="2400" b="1" dirty="0" smtClean="0"/>
              <a:t>a</a:t>
            </a:r>
            <a:r>
              <a:rPr lang="en-US" sz="2400" b="1" dirty="0" smtClean="0"/>
              <a:t>) </a:t>
            </a:r>
            <a:r>
              <a:rPr lang="en-US" sz="2400" dirty="0" smtClean="0"/>
              <a:t>Identifying deprecated/removed components/services and providing alternative solutions.</a:t>
            </a:r>
          </a:p>
          <a:p>
            <a:r>
              <a:rPr lang="en-US" sz="2400" dirty="0" smtClean="0"/>
              <a:t>   </a:t>
            </a:r>
            <a:r>
              <a:rPr lang="en-US" sz="2400" dirty="0" smtClean="0"/>
              <a:t>	</a:t>
            </a:r>
            <a:r>
              <a:rPr lang="en-US" sz="2400" b="1" dirty="0" smtClean="0"/>
              <a:t>b</a:t>
            </a:r>
            <a:r>
              <a:rPr lang="en-US" sz="2400" b="1" dirty="0" smtClean="0"/>
              <a:t>) </a:t>
            </a:r>
            <a:r>
              <a:rPr lang="en-US" sz="2400" dirty="0" smtClean="0"/>
              <a:t>Identifying new features and implementing them.</a:t>
            </a:r>
          </a:p>
          <a:p>
            <a:r>
              <a:rPr lang="en-US" sz="2400" dirty="0" smtClean="0"/>
              <a:t>   	 </a:t>
            </a:r>
            <a:r>
              <a:rPr lang="en-US" sz="2400" b="1" dirty="0" smtClean="0"/>
              <a:t>c) </a:t>
            </a:r>
            <a:r>
              <a:rPr lang="en-US" sz="2400" dirty="0" smtClean="0"/>
              <a:t>Identifying component or services that need code changes for better performance.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295400"/>
            <a:ext cx="7239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Solution-1:</a:t>
            </a:r>
          </a:p>
          <a:p>
            <a:endParaRPr lang="en-US" sz="2400" b="1" dirty="0" smtClean="0"/>
          </a:p>
          <a:p>
            <a:pPr lvl="1"/>
            <a:r>
              <a:rPr lang="en-US" sz="2000" b="1" dirty="0" smtClean="0"/>
              <a:t>S1-A: </a:t>
            </a:r>
            <a:r>
              <a:rPr lang="en-US" sz="2000" dirty="0" smtClean="0"/>
              <a:t>Upgrading BPM 8.5.6 to BAW 19.0.0.1.</a:t>
            </a:r>
          </a:p>
          <a:p>
            <a:pPr lvl="1"/>
            <a:r>
              <a:rPr lang="en-US" sz="2000" b="1" dirty="0" smtClean="0"/>
              <a:t>S1-B: </a:t>
            </a:r>
            <a:r>
              <a:rPr lang="en-US" sz="2000" dirty="0" smtClean="0"/>
              <a:t>Migrating Oracle 11G to Oracle 12C R2.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85800"/>
            <a:ext cx="71628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Solution-1 Timeline: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smtClean="0"/>
              <a:t>       The entire solution, that includes Sandbox development to Production deployment, takes : Min 180 days.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dirty="0" smtClean="0">
                <a:solidFill>
                  <a:srgbClr val="FF0000"/>
                </a:solidFill>
              </a:rPr>
              <a:t>NOTE: </a:t>
            </a:r>
            <a:r>
              <a:rPr lang="en-US" sz="2400" dirty="0" smtClean="0"/>
              <a:t>It includes moving all  30-40 applications.</a:t>
            </a:r>
            <a:endParaRPr lang="en-US" sz="2400" b="1" u="sng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u="sng" dirty="0" smtClean="0"/>
              <a:t>Solution-1  Resource Table: 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400" b="1" u="sng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3505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Team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Architect/Consultant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Member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85800"/>
            <a:ext cx="7391400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b="1" u="sng" dirty="0" smtClean="0"/>
              <a:t>SOLUTION-2: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dirty="0" smtClean="0"/>
              <a:t>S2-A:</a:t>
            </a:r>
            <a:r>
              <a:rPr lang="en-US" sz="2400" dirty="0" smtClean="0"/>
              <a:t> Installing Fresh BAW 19.0.0.1.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dirty="0" smtClean="0"/>
              <a:t>S2-B:</a:t>
            </a:r>
            <a:r>
              <a:rPr lang="en-US" sz="2400" dirty="0" smtClean="0"/>
              <a:t> Re-configuring resources, that were created in source WAS, in target WAS.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dirty="0" smtClean="0"/>
              <a:t>S2-C:</a:t>
            </a:r>
            <a:r>
              <a:rPr lang="en-US" sz="2400" dirty="0" smtClean="0"/>
              <a:t> Deploying dependency modules </a:t>
            </a:r>
            <a:r>
              <a:rPr lang="en-US" sz="2400" dirty="0" smtClean="0"/>
              <a:t>and other </a:t>
            </a:r>
            <a:r>
              <a:rPr lang="en-US" sz="2400" dirty="0" smtClean="0"/>
              <a:t>artifact in target WAS environment.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dirty="0" smtClean="0"/>
              <a:t>S2-D:</a:t>
            </a:r>
            <a:r>
              <a:rPr lang="en-US" sz="2400" dirty="0" smtClean="0"/>
              <a:t> Installing Fresh Oracle 12C R2.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dirty="0" smtClean="0"/>
              <a:t>S2-E:</a:t>
            </a:r>
            <a:r>
              <a:rPr lang="en-US" sz="2400" dirty="0" smtClean="0"/>
              <a:t> Migrating data from Oracle 11G to Oracle 12C R2 database.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85800"/>
            <a:ext cx="71628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Solution-2 Timeline: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smtClean="0"/>
              <a:t>       The entire solution, that includes Sandbox development to Production deployment, takes : Min 210 days.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dirty="0" smtClean="0">
                <a:solidFill>
                  <a:srgbClr val="FF0000"/>
                </a:solidFill>
              </a:rPr>
              <a:t>NOTE: </a:t>
            </a:r>
            <a:r>
              <a:rPr lang="en-US" sz="2400" dirty="0" smtClean="0"/>
              <a:t>It includes moving all  30-40 applications.</a:t>
            </a:r>
            <a:endParaRPr lang="en-US" sz="2400" b="1" u="sng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u="sng" dirty="0" smtClean="0"/>
              <a:t>Solution-2  Resource Table: 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400" b="1" u="sng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3505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Team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Architect/Consultant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Member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295400"/>
            <a:ext cx="7239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Solution-3:</a:t>
            </a:r>
          </a:p>
          <a:p>
            <a:endParaRPr lang="en-US" sz="2400" b="1" dirty="0" smtClean="0"/>
          </a:p>
          <a:p>
            <a:pPr lvl="1"/>
            <a:r>
              <a:rPr lang="en-US" sz="2000" b="1" dirty="0" smtClean="0"/>
              <a:t>S3-A:</a:t>
            </a:r>
            <a:r>
              <a:rPr lang="en-US" sz="2000" dirty="0" smtClean="0"/>
              <a:t> Upgrading BPM 8.5.6 to BAW 19.0.0.1.</a:t>
            </a:r>
          </a:p>
          <a:p>
            <a:pPr lvl="1"/>
            <a:r>
              <a:rPr lang="en-US" sz="2000" b="1" dirty="0" smtClean="0"/>
              <a:t>S3-B:</a:t>
            </a:r>
            <a:r>
              <a:rPr lang="en-US" sz="2000" dirty="0" smtClean="0"/>
              <a:t> Migrating Oracle 11G to Oracle 12C R2.</a:t>
            </a:r>
          </a:p>
          <a:p>
            <a:pPr lvl="1"/>
            <a:r>
              <a:rPr lang="en-US" sz="2000" b="1" dirty="0" smtClean="0"/>
              <a:t>S3-C:</a:t>
            </a:r>
            <a:r>
              <a:rPr lang="en-US" sz="2000" dirty="0" smtClean="0"/>
              <a:t> Identifying component or services that need code changes for better performance.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85800"/>
            <a:ext cx="71628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Solution-3 Timeline: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smtClean="0"/>
              <a:t>       The entire solution, that includes Sandbox development to Production deployment, takes : Min 210 days.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dirty="0" smtClean="0">
                <a:solidFill>
                  <a:srgbClr val="FF0000"/>
                </a:solidFill>
              </a:rPr>
              <a:t>NOTE: </a:t>
            </a:r>
            <a:r>
              <a:rPr lang="en-US" sz="2400" dirty="0" smtClean="0"/>
              <a:t>It includes moving all  30-40 applications and code enhancement.</a:t>
            </a:r>
            <a:endParaRPr lang="en-US" sz="2400" b="1" u="sng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="1" u="sng" dirty="0" smtClean="0"/>
              <a:t>Solution-3  Resource Table: 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400" b="1" u="sng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4038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Team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Architect/Consultant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Member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183</TotalTime>
  <Words>504</Words>
  <Application>Microsoft Office PowerPoint</Application>
  <PresentationFormat>On-screen Show (4:3)</PresentationFormat>
  <Paragraphs>93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SOLUTION COMPARISION</vt:lpstr>
      <vt:lpstr>Understanding Existing Applications and their Backend systems and External resources: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Upgrading BPM 8.5.6 to BAW 19.0.0.1</dc:title>
  <dc:creator>db2admin</dc:creator>
  <cp:lastModifiedBy>db2admin</cp:lastModifiedBy>
  <cp:revision>87</cp:revision>
  <dcterms:created xsi:type="dcterms:W3CDTF">2019-08-02T12:43:10Z</dcterms:created>
  <dcterms:modified xsi:type="dcterms:W3CDTF">2019-08-05T14:22:33Z</dcterms:modified>
</cp:coreProperties>
</file>