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1" r:id="rId2"/>
    <p:sldId id="277" r:id="rId3"/>
    <p:sldId id="285" r:id="rId4"/>
    <p:sldId id="292" r:id="rId5"/>
    <p:sldId id="286" r:id="rId6"/>
    <p:sldId id="293" r:id="rId7"/>
    <p:sldId id="288" r:id="rId8"/>
    <p:sldId id="291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CD"/>
    <a:srgbClr val="333F50"/>
    <a:srgbClr val="4C4442"/>
    <a:srgbClr val="66869B"/>
    <a:srgbClr val="F6C8C8"/>
    <a:srgbClr val="8DA4CE"/>
    <a:srgbClr val="BF392B"/>
    <a:srgbClr val="E2574C"/>
    <a:srgbClr val="D07C40"/>
    <a:srgbClr val="F4B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C5A1B-4B75-4E69-9977-36A6E3211C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51CEF-0497-48F6-9957-6D2A0DFD3615}">
      <dgm:prSet phldrT="[텍스트]" custT="1"/>
      <dgm:spPr>
        <a:solidFill>
          <a:srgbClr val="64BECD"/>
        </a:solidFill>
        <a:ln w="9525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="1" dirty="0"/>
            <a:t>계획작성</a:t>
          </a:r>
        </a:p>
      </dgm:t>
    </dgm:pt>
    <dgm:pt modelId="{920CD5B2-FDDD-4EFD-9539-C690FD34A1C6}" type="parTrans" cxnId="{8525A0B2-D451-4F60-8D2B-E0167CF45A42}">
      <dgm:prSet/>
      <dgm:spPr/>
      <dgm:t>
        <a:bodyPr/>
        <a:lstStyle/>
        <a:p>
          <a:pPr latinLnBrk="1"/>
          <a:endParaRPr lang="ko-KR" altLang="en-US"/>
        </a:p>
      </dgm:t>
    </dgm:pt>
    <dgm:pt modelId="{62CDF7BB-DB01-42CD-B789-EF53FD0C59A8}" type="sibTrans" cxnId="{8525A0B2-D451-4F60-8D2B-E0167CF45A4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B7972BC7-AB3C-4FA9-B4D2-EA297F1456D2}">
      <dgm:prSet phldrT="[텍스트]" custT="1"/>
      <dgm:spPr>
        <a:solidFill>
          <a:srgbClr val="64BECD"/>
        </a:solidFill>
        <a:ln w="9525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="1" dirty="0"/>
            <a:t>프로토타입 개발</a:t>
          </a:r>
        </a:p>
      </dgm:t>
    </dgm:pt>
    <dgm:pt modelId="{79BA3700-9857-4454-BB0B-592E47DB854D}" type="parTrans" cxnId="{B02E1086-EABC-49D3-BF5B-85C67E1CA31D}">
      <dgm:prSet/>
      <dgm:spPr/>
      <dgm:t>
        <a:bodyPr/>
        <a:lstStyle/>
        <a:p>
          <a:pPr latinLnBrk="1"/>
          <a:endParaRPr lang="ko-KR" altLang="en-US"/>
        </a:p>
      </dgm:t>
    </dgm:pt>
    <dgm:pt modelId="{CA30443F-1514-4F7D-B0E7-F2D0D20A5182}" type="sibTrans" cxnId="{B02E1086-EABC-49D3-BF5B-85C67E1CA31D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CA9424F-FE79-41E5-B511-06885A8E3435}">
      <dgm:prSet phldrT="[텍스트]" custT="1"/>
      <dgm:spPr>
        <a:solidFill>
          <a:srgbClr val="64BECD"/>
        </a:solidFill>
        <a:ln w="9525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="1" dirty="0"/>
            <a:t>기능 추가</a:t>
          </a:r>
          <a:r>
            <a:rPr lang="en-US" altLang="ko-KR" sz="2000" b="1" dirty="0"/>
            <a:t>,</a:t>
          </a:r>
          <a:r>
            <a:rPr lang="ko-KR" altLang="en-US" sz="2000" b="1" dirty="0"/>
            <a:t>  수정</a:t>
          </a:r>
        </a:p>
      </dgm:t>
    </dgm:pt>
    <dgm:pt modelId="{E01D8B25-0AC2-426C-8B3D-61B5FF787700}" type="parTrans" cxnId="{7255C184-24E7-475E-B81E-8A03F64669C0}">
      <dgm:prSet/>
      <dgm:spPr/>
      <dgm:t>
        <a:bodyPr/>
        <a:lstStyle/>
        <a:p>
          <a:pPr latinLnBrk="1"/>
          <a:endParaRPr lang="ko-KR" altLang="en-US"/>
        </a:p>
      </dgm:t>
    </dgm:pt>
    <dgm:pt modelId="{F6AF840A-D760-4A3F-97F0-B5F403C801F6}" type="sibTrans" cxnId="{7255C184-24E7-475E-B81E-8A03F64669C0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78A80A49-636C-42AE-AF3C-59699D022085}">
      <dgm:prSet phldrT="[텍스트]" custT="1"/>
      <dgm:spPr>
        <a:solidFill>
          <a:srgbClr val="64BECD"/>
        </a:solidFill>
        <a:ln w="9525"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sz="2000" b="1" dirty="0"/>
            <a:t>Test</a:t>
          </a:r>
          <a:endParaRPr lang="ko-KR" altLang="en-US" sz="2000" b="1" dirty="0"/>
        </a:p>
      </dgm:t>
    </dgm:pt>
    <dgm:pt modelId="{EFDBDC44-5604-4855-A4FC-C20858E7A0FA}" type="parTrans" cxnId="{2D3B40D7-2601-4901-900D-AF19A161F78C}">
      <dgm:prSet/>
      <dgm:spPr/>
      <dgm:t>
        <a:bodyPr/>
        <a:lstStyle/>
        <a:p>
          <a:pPr latinLnBrk="1"/>
          <a:endParaRPr lang="ko-KR" altLang="en-US"/>
        </a:p>
      </dgm:t>
    </dgm:pt>
    <dgm:pt modelId="{77EC7CAE-999F-4526-83FA-13C8A15831C4}" type="sibTrans" cxnId="{2D3B40D7-2601-4901-900D-AF19A161F78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65E868A-D803-42B1-9EA2-96B119397886}">
      <dgm:prSet phldrT="[텍스트]" custT="1"/>
      <dgm:spPr>
        <a:solidFill>
          <a:srgbClr val="64BECD"/>
        </a:solidFill>
        <a:ln w="9525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2000" b="1" dirty="0"/>
            <a:t>보완사항   작성</a:t>
          </a:r>
        </a:p>
      </dgm:t>
    </dgm:pt>
    <dgm:pt modelId="{5D70E350-8CF9-4032-8A6C-00B14AC49E5A}" type="parTrans" cxnId="{94861458-341B-4D5D-A4C6-DCC72C925007}">
      <dgm:prSet/>
      <dgm:spPr/>
      <dgm:t>
        <a:bodyPr/>
        <a:lstStyle/>
        <a:p>
          <a:pPr latinLnBrk="1"/>
          <a:endParaRPr lang="ko-KR" altLang="en-US"/>
        </a:p>
      </dgm:t>
    </dgm:pt>
    <dgm:pt modelId="{92D1C0AD-63BB-453F-8066-7A2F8BA559FA}" type="sibTrans" cxnId="{94861458-341B-4D5D-A4C6-DCC72C925007}">
      <dgm:prSet/>
      <dgm:spPr/>
      <dgm:t>
        <a:bodyPr/>
        <a:lstStyle/>
        <a:p>
          <a:pPr latinLnBrk="1"/>
          <a:endParaRPr lang="ko-KR" altLang="en-US"/>
        </a:p>
      </dgm:t>
    </dgm:pt>
    <dgm:pt modelId="{A5D3E4C5-154F-4DCC-8BC4-65B6C7CCAE4D}" type="pres">
      <dgm:prSet presAssocID="{DE1C5A1B-4B75-4E69-9977-36A6E3211C70}" presName="Name0" presStyleCnt="0">
        <dgm:presLayoutVars>
          <dgm:dir/>
          <dgm:resizeHandles val="exact"/>
        </dgm:presLayoutVars>
      </dgm:prSet>
      <dgm:spPr/>
    </dgm:pt>
    <dgm:pt modelId="{ECD1F118-3BE4-4A16-B723-B076366AA0D3}" type="pres">
      <dgm:prSet presAssocID="{7E051CEF-0497-48F6-9957-6D2A0DFD3615}" presName="node" presStyleLbl="node1" presStyleIdx="0" presStyleCnt="5" custScaleY="167716" custLinFactNeighborX="-2264" custLinFactNeighborY="1311">
        <dgm:presLayoutVars>
          <dgm:bulletEnabled val="1"/>
        </dgm:presLayoutVars>
      </dgm:prSet>
      <dgm:spPr/>
    </dgm:pt>
    <dgm:pt modelId="{303BA91C-476B-42F8-A239-895073FC5D33}" type="pres">
      <dgm:prSet presAssocID="{62CDF7BB-DB01-42CD-B789-EF53FD0C59A8}" presName="sibTrans" presStyleLbl="sibTrans2D1" presStyleIdx="0" presStyleCnt="4"/>
      <dgm:spPr/>
    </dgm:pt>
    <dgm:pt modelId="{A85A03D1-3B95-4FEB-ABB2-FB1E0C16AAD2}" type="pres">
      <dgm:prSet presAssocID="{62CDF7BB-DB01-42CD-B789-EF53FD0C59A8}" presName="connectorText" presStyleLbl="sibTrans2D1" presStyleIdx="0" presStyleCnt="4"/>
      <dgm:spPr/>
    </dgm:pt>
    <dgm:pt modelId="{220C95AE-498A-4A72-89BF-238459F4398B}" type="pres">
      <dgm:prSet presAssocID="{B7972BC7-AB3C-4FA9-B4D2-EA297F1456D2}" presName="node" presStyleLbl="node1" presStyleIdx="1" presStyleCnt="5" custScaleY="167716" custLinFactNeighborX="-19982" custLinFactNeighborY="1311">
        <dgm:presLayoutVars>
          <dgm:bulletEnabled val="1"/>
        </dgm:presLayoutVars>
      </dgm:prSet>
      <dgm:spPr/>
    </dgm:pt>
    <dgm:pt modelId="{5F5E0E19-6B70-4EC8-961D-7BC9C13D4C6D}" type="pres">
      <dgm:prSet presAssocID="{CA30443F-1514-4F7D-B0E7-F2D0D20A5182}" presName="sibTrans" presStyleLbl="sibTrans2D1" presStyleIdx="1" presStyleCnt="4"/>
      <dgm:spPr/>
    </dgm:pt>
    <dgm:pt modelId="{D96F0D6D-8F9C-40C2-A992-ECC9AFB6159E}" type="pres">
      <dgm:prSet presAssocID="{CA30443F-1514-4F7D-B0E7-F2D0D20A5182}" presName="connectorText" presStyleLbl="sibTrans2D1" presStyleIdx="1" presStyleCnt="4"/>
      <dgm:spPr/>
    </dgm:pt>
    <dgm:pt modelId="{B4EC9ADB-62E6-4EEA-AB6B-436C0A407037}" type="pres">
      <dgm:prSet presAssocID="{0CA9424F-FE79-41E5-B511-06885A8E3435}" presName="node" presStyleLbl="node1" presStyleIdx="2" presStyleCnt="5" custScaleY="167716" custLinFactNeighborX="-19982" custLinFactNeighborY="1311">
        <dgm:presLayoutVars>
          <dgm:bulletEnabled val="1"/>
        </dgm:presLayoutVars>
      </dgm:prSet>
      <dgm:spPr/>
    </dgm:pt>
    <dgm:pt modelId="{33DDCD15-BADC-4963-BC8F-0EFFC23B60EB}" type="pres">
      <dgm:prSet presAssocID="{F6AF840A-D760-4A3F-97F0-B5F403C801F6}" presName="sibTrans" presStyleLbl="sibTrans2D1" presStyleIdx="2" presStyleCnt="4"/>
      <dgm:spPr/>
    </dgm:pt>
    <dgm:pt modelId="{087DA564-ED74-45DB-98A9-4F1A6AD5E939}" type="pres">
      <dgm:prSet presAssocID="{F6AF840A-D760-4A3F-97F0-B5F403C801F6}" presName="connectorText" presStyleLbl="sibTrans2D1" presStyleIdx="2" presStyleCnt="4"/>
      <dgm:spPr/>
    </dgm:pt>
    <dgm:pt modelId="{0599E894-5E96-4215-BBDC-922287C413E9}" type="pres">
      <dgm:prSet presAssocID="{78A80A49-636C-42AE-AF3C-59699D022085}" presName="node" presStyleLbl="node1" presStyleIdx="3" presStyleCnt="5" custScaleY="167716" custLinFactNeighborX="-19982" custLinFactNeighborY="1311">
        <dgm:presLayoutVars>
          <dgm:bulletEnabled val="1"/>
        </dgm:presLayoutVars>
      </dgm:prSet>
      <dgm:spPr/>
    </dgm:pt>
    <dgm:pt modelId="{34CB545D-EFD7-468B-8457-1009B325CBB6}" type="pres">
      <dgm:prSet presAssocID="{77EC7CAE-999F-4526-83FA-13C8A15831C4}" presName="sibTrans" presStyleLbl="sibTrans2D1" presStyleIdx="3" presStyleCnt="4"/>
      <dgm:spPr/>
    </dgm:pt>
    <dgm:pt modelId="{D62EE448-9D91-4935-AA79-6EBD5F8F219D}" type="pres">
      <dgm:prSet presAssocID="{77EC7CAE-999F-4526-83FA-13C8A15831C4}" presName="connectorText" presStyleLbl="sibTrans2D1" presStyleIdx="3" presStyleCnt="4"/>
      <dgm:spPr/>
    </dgm:pt>
    <dgm:pt modelId="{81664DC5-D613-4584-824B-8844E064BD26}" type="pres">
      <dgm:prSet presAssocID="{165E868A-D803-42B1-9EA2-96B119397886}" presName="node" presStyleLbl="node1" presStyleIdx="4" presStyleCnt="5" custScaleY="167716" custLinFactNeighborX="-19982" custLinFactNeighborY="1311">
        <dgm:presLayoutVars>
          <dgm:bulletEnabled val="1"/>
        </dgm:presLayoutVars>
      </dgm:prSet>
      <dgm:spPr/>
    </dgm:pt>
  </dgm:ptLst>
  <dgm:cxnLst>
    <dgm:cxn modelId="{D6F2B70D-D928-4F27-974E-930B75FD1F31}" type="presOf" srcId="{77EC7CAE-999F-4526-83FA-13C8A15831C4}" destId="{D62EE448-9D91-4935-AA79-6EBD5F8F219D}" srcOrd="1" destOrd="0" presId="urn:microsoft.com/office/officeart/2005/8/layout/process1"/>
    <dgm:cxn modelId="{0C2C2C1A-12A4-4392-A01D-307EEEE3FCEF}" type="presOf" srcId="{165E868A-D803-42B1-9EA2-96B119397886}" destId="{81664DC5-D613-4584-824B-8844E064BD26}" srcOrd="0" destOrd="0" presId="urn:microsoft.com/office/officeart/2005/8/layout/process1"/>
    <dgm:cxn modelId="{4C69E224-E636-4DC4-AFB7-5274D673A072}" type="presOf" srcId="{77EC7CAE-999F-4526-83FA-13C8A15831C4}" destId="{34CB545D-EFD7-468B-8457-1009B325CBB6}" srcOrd="0" destOrd="0" presId="urn:microsoft.com/office/officeart/2005/8/layout/process1"/>
    <dgm:cxn modelId="{2B9D0939-E8CD-4A66-BA1C-525DA450F764}" type="presOf" srcId="{0CA9424F-FE79-41E5-B511-06885A8E3435}" destId="{B4EC9ADB-62E6-4EEA-AB6B-436C0A407037}" srcOrd="0" destOrd="0" presId="urn:microsoft.com/office/officeart/2005/8/layout/process1"/>
    <dgm:cxn modelId="{56115B53-4D38-4B03-B755-053B52568D59}" type="presOf" srcId="{62CDF7BB-DB01-42CD-B789-EF53FD0C59A8}" destId="{303BA91C-476B-42F8-A239-895073FC5D33}" srcOrd="0" destOrd="0" presId="urn:microsoft.com/office/officeart/2005/8/layout/process1"/>
    <dgm:cxn modelId="{7A187855-7867-43E6-9793-88CF9FB01A09}" type="presOf" srcId="{7E051CEF-0497-48F6-9957-6D2A0DFD3615}" destId="{ECD1F118-3BE4-4A16-B723-B076366AA0D3}" srcOrd="0" destOrd="0" presId="urn:microsoft.com/office/officeart/2005/8/layout/process1"/>
    <dgm:cxn modelId="{7240F157-03A8-46CB-9944-31A41C5ADA09}" type="presOf" srcId="{CA30443F-1514-4F7D-B0E7-F2D0D20A5182}" destId="{D96F0D6D-8F9C-40C2-A992-ECC9AFB6159E}" srcOrd="1" destOrd="0" presId="urn:microsoft.com/office/officeart/2005/8/layout/process1"/>
    <dgm:cxn modelId="{94861458-341B-4D5D-A4C6-DCC72C925007}" srcId="{DE1C5A1B-4B75-4E69-9977-36A6E3211C70}" destId="{165E868A-D803-42B1-9EA2-96B119397886}" srcOrd="4" destOrd="0" parTransId="{5D70E350-8CF9-4032-8A6C-00B14AC49E5A}" sibTransId="{92D1C0AD-63BB-453F-8066-7A2F8BA559FA}"/>
    <dgm:cxn modelId="{7A420781-A3DC-496B-B5A9-B7FEA1579096}" type="presOf" srcId="{78A80A49-636C-42AE-AF3C-59699D022085}" destId="{0599E894-5E96-4215-BBDC-922287C413E9}" srcOrd="0" destOrd="0" presId="urn:microsoft.com/office/officeart/2005/8/layout/process1"/>
    <dgm:cxn modelId="{7255C184-24E7-475E-B81E-8A03F64669C0}" srcId="{DE1C5A1B-4B75-4E69-9977-36A6E3211C70}" destId="{0CA9424F-FE79-41E5-B511-06885A8E3435}" srcOrd="2" destOrd="0" parTransId="{E01D8B25-0AC2-426C-8B3D-61B5FF787700}" sibTransId="{F6AF840A-D760-4A3F-97F0-B5F403C801F6}"/>
    <dgm:cxn modelId="{B02E1086-EABC-49D3-BF5B-85C67E1CA31D}" srcId="{DE1C5A1B-4B75-4E69-9977-36A6E3211C70}" destId="{B7972BC7-AB3C-4FA9-B4D2-EA297F1456D2}" srcOrd="1" destOrd="0" parTransId="{79BA3700-9857-4454-BB0B-592E47DB854D}" sibTransId="{CA30443F-1514-4F7D-B0E7-F2D0D20A5182}"/>
    <dgm:cxn modelId="{7056C886-5B49-432A-8F27-E5F98017D8F5}" type="presOf" srcId="{DE1C5A1B-4B75-4E69-9977-36A6E3211C70}" destId="{A5D3E4C5-154F-4DCC-8BC4-65B6C7CCAE4D}" srcOrd="0" destOrd="0" presId="urn:microsoft.com/office/officeart/2005/8/layout/process1"/>
    <dgm:cxn modelId="{00E60B96-ED6A-4115-85B2-FC493568B7F0}" type="presOf" srcId="{CA30443F-1514-4F7D-B0E7-F2D0D20A5182}" destId="{5F5E0E19-6B70-4EC8-961D-7BC9C13D4C6D}" srcOrd="0" destOrd="0" presId="urn:microsoft.com/office/officeart/2005/8/layout/process1"/>
    <dgm:cxn modelId="{E79DAE9A-A8A2-4025-A0AD-68798C6EF31B}" type="presOf" srcId="{B7972BC7-AB3C-4FA9-B4D2-EA297F1456D2}" destId="{220C95AE-498A-4A72-89BF-238459F4398B}" srcOrd="0" destOrd="0" presId="urn:microsoft.com/office/officeart/2005/8/layout/process1"/>
    <dgm:cxn modelId="{8525A0B2-D451-4F60-8D2B-E0167CF45A42}" srcId="{DE1C5A1B-4B75-4E69-9977-36A6E3211C70}" destId="{7E051CEF-0497-48F6-9957-6D2A0DFD3615}" srcOrd="0" destOrd="0" parTransId="{920CD5B2-FDDD-4EFD-9539-C690FD34A1C6}" sibTransId="{62CDF7BB-DB01-42CD-B789-EF53FD0C59A8}"/>
    <dgm:cxn modelId="{BAA571C3-177E-4523-96F7-A065B9DEB391}" type="presOf" srcId="{F6AF840A-D760-4A3F-97F0-B5F403C801F6}" destId="{33DDCD15-BADC-4963-BC8F-0EFFC23B60EB}" srcOrd="0" destOrd="0" presId="urn:microsoft.com/office/officeart/2005/8/layout/process1"/>
    <dgm:cxn modelId="{2D3B40D7-2601-4901-900D-AF19A161F78C}" srcId="{DE1C5A1B-4B75-4E69-9977-36A6E3211C70}" destId="{78A80A49-636C-42AE-AF3C-59699D022085}" srcOrd="3" destOrd="0" parTransId="{EFDBDC44-5604-4855-A4FC-C20858E7A0FA}" sibTransId="{77EC7CAE-999F-4526-83FA-13C8A15831C4}"/>
    <dgm:cxn modelId="{A7E2D3D7-3345-4164-A3B8-D27F0B763B2A}" type="presOf" srcId="{F6AF840A-D760-4A3F-97F0-B5F403C801F6}" destId="{087DA564-ED74-45DB-98A9-4F1A6AD5E939}" srcOrd="1" destOrd="0" presId="urn:microsoft.com/office/officeart/2005/8/layout/process1"/>
    <dgm:cxn modelId="{59BC58F5-737F-4A00-A9A5-93E810FC1699}" type="presOf" srcId="{62CDF7BB-DB01-42CD-B789-EF53FD0C59A8}" destId="{A85A03D1-3B95-4FEB-ABB2-FB1E0C16AAD2}" srcOrd="1" destOrd="0" presId="urn:microsoft.com/office/officeart/2005/8/layout/process1"/>
    <dgm:cxn modelId="{3D2394D1-C61A-4A2E-8046-9A5644BDB2FF}" type="presParOf" srcId="{A5D3E4C5-154F-4DCC-8BC4-65B6C7CCAE4D}" destId="{ECD1F118-3BE4-4A16-B723-B076366AA0D3}" srcOrd="0" destOrd="0" presId="urn:microsoft.com/office/officeart/2005/8/layout/process1"/>
    <dgm:cxn modelId="{98E732E0-8FDA-48A8-8889-D532BA6EE8E2}" type="presParOf" srcId="{A5D3E4C5-154F-4DCC-8BC4-65B6C7CCAE4D}" destId="{303BA91C-476B-42F8-A239-895073FC5D33}" srcOrd="1" destOrd="0" presId="urn:microsoft.com/office/officeart/2005/8/layout/process1"/>
    <dgm:cxn modelId="{C4EE9F19-768A-4887-B4D9-4E6E553608A7}" type="presParOf" srcId="{303BA91C-476B-42F8-A239-895073FC5D33}" destId="{A85A03D1-3B95-4FEB-ABB2-FB1E0C16AAD2}" srcOrd="0" destOrd="0" presId="urn:microsoft.com/office/officeart/2005/8/layout/process1"/>
    <dgm:cxn modelId="{8F79AFE9-1B5F-4B2E-B906-711E6DBF4C86}" type="presParOf" srcId="{A5D3E4C5-154F-4DCC-8BC4-65B6C7CCAE4D}" destId="{220C95AE-498A-4A72-89BF-238459F4398B}" srcOrd="2" destOrd="0" presId="urn:microsoft.com/office/officeart/2005/8/layout/process1"/>
    <dgm:cxn modelId="{8C2008E5-01F1-4E26-929C-EDBFD59003EF}" type="presParOf" srcId="{A5D3E4C5-154F-4DCC-8BC4-65B6C7CCAE4D}" destId="{5F5E0E19-6B70-4EC8-961D-7BC9C13D4C6D}" srcOrd="3" destOrd="0" presId="urn:microsoft.com/office/officeart/2005/8/layout/process1"/>
    <dgm:cxn modelId="{B1EAAF24-3B0B-4C0D-84D9-D01767CDA326}" type="presParOf" srcId="{5F5E0E19-6B70-4EC8-961D-7BC9C13D4C6D}" destId="{D96F0D6D-8F9C-40C2-A992-ECC9AFB6159E}" srcOrd="0" destOrd="0" presId="urn:microsoft.com/office/officeart/2005/8/layout/process1"/>
    <dgm:cxn modelId="{70591E63-CB55-415A-81CB-D07D825F9EE4}" type="presParOf" srcId="{A5D3E4C5-154F-4DCC-8BC4-65B6C7CCAE4D}" destId="{B4EC9ADB-62E6-4EEA-AB6B-436C0A407037}" srcOrd="4" destOrd="0" presId="urn:microsoft.com/office/officeart/2005/8/layout/process1"/>
    <dgm:cxn modelId="{9F3C5B23-96FB-4FC3-9FCD-4A316E29B789}" type="presParOf" srcId="{A5D3E4C5-154F-4DCC-8BC4-65B6C7CCAE4D}" destId="{33DDCD15-BADC-4963-BC8F-0EFFC23B60EB}" srcOrd="5" destOrd="0" presId="urn:microsoft.com/office/officeart/2005/8/layout/process1"/>
    <dgm:cxn modelId="{4F2D62A7-9BFA-40D2-98DC-FE38C1557C1C}" type="presParOf" srcId="{33DDCD15-BADC-4963-BC8F-0EFFC23B60EB}" destId="{087DA564-ED74-45DB-98A9-4F1A6AD5E939}" srcOrd="0" destOrd="0" presId="urn:microsoft.com/office/officeart/2005/8/layout/process1"/>
    <dgm:cxn modelId="{7AA6256E-E701-4BCC-B8CA-8E41F3FE064E}" type="presParOf" srcId="{A5D3E4C5-154F-4DCC-8BC4-65B6C7CCAE4D}" destId="{0599E894-5E96-4215-BBDC-922287C413E9}" srcOrd="6" destOrd="0" presId="urn:microsoft.com/office/officeart/2005/8/layout/process1"/>
    <dgm:cxn modelId="{32E9ED6B-0EDB-42CF-A792-EE63EF3447E5}" type="presParOf" srcId="{A5D3E4C5-154F-4DCC-8BC4-65B6C7CCAE4D}" destId="{34CB545D-EFD7-468B-8457-1009B325CBB6}" srcOrd="7" destOrd="0" presId="urn:microsoft.com/office/officeart/2005/8/layout/process1"/>
    <dgm:cxn modelId="{A5E8460C-DA20-4009-A060-911A984EB973}" type="presParOf" srcId="{34CB545D-EFD7-468B-8457-1009B325CBB6}" destId="{D62EE448-9D91-4935-AA79-6EBD5F8F219D}" srcOrd="0" destOrd="0" presId="urn:microsoft.com/office/officeart/2005/8/layout/process1"/>
    <dgm:cxn modelId="{A497E6EE-55D7-4E39-9597-93ED69D54B81}" type="presParOf" srcId="{A5D3E4C5-154F-4DCC-8BC4-65B6C7CCAE4D}" destId="{81664DC5-D613-4584-824B-8844E064BD26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1F118-3BE4-4A16-B723-B076366AA0D3}">
      <dsp:nvSpPr>
        <dsp:cNvPr id="0" name=""/>
        <dsp:cNvSpPr/>
      </dsp:nvSpPr>
      <dsp:spPr>
        <a:xfrm>
          <a:off x="0" y="130288"/>
          <a:ext cx="1671014" cy="1760356"/>
        </a:xfrm>
        <a:prstGeom prst="roundRect">
          <a:avLst>
            <a:gd name="adj" fmla="val 10000"/>
          </a:avLst>
        </a:prstGeom>
        <a:solidFill>
          <a:srgbClr val="64BECD"/>
        </a:solidFill>
        <a:ln w="95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계획작성</a:t>
          </a:r>
        </a:p>
      </dsp:txBody>
      <dsp:txXfrm>
        <a:off x="48942" y="179230"/>
        <a:ext cx="1573130" cy="1662472"/>
      </dsp:txXfrm>
    </dsp:sp>
    <dsp:sp modelId="{303BA91C-476B-42F8-A239-895073FC5D33}">
      <dsp:nvSpPr>
        <dsp:cNvPr id="0" name=""/>
        <dsp:cNvSpPr/>
      </dsp:nvSpPr>
      <dsp:spPr>
        <a:xfrm>
          <a:off x="1806073" y="803261"/>
          <a:ext cx="286324" cy="41441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806073" y="886143"/>
        <a:ext cx="200427" cy="248647"/>
      </dsp:txXfrm>
    </dsp:sp>
    <dsp:sp modelId="{220C95AE-498A-4A72-89BF-238459F4398B}">
      <dsp:nvSpPr>
        <dsp:cNvPr id="0" name=""/>
        <dsp:cNvSpPr/>
      </dsp:nvSpPr>
      <dsp:spPr>
        <a:xfrm>
          <a:off x="2211249" y="130288"/>
          <a:ext cx="1671014" cy="1760356"/>
        </a:xfrm>
        <a:prstGeom prst="roundRect">
          <a:avLst>
            <a:gd name="adj" fmla="val 10000"/>
          </a:avLst>
        </a:prstGeom>
        <a:solidFill>
          <a:srgbClr val="64BECD"/>
        </a:solidFill>
        <a:ln w="95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프로토타입 개발</a:t>
          </a:r>
        </a:p>
      </dsp:txBody>
      <dsp:txXfrm>
        <a:off x="2260191" y="179230"/>
        <a:ext cx="1573130" cy="1662472"/>
      </dsp:txXfrm>
    </dsp:sp>
    <dsp:sp modelId="{5F5E0E19-6B70-4EC8-961D-7BC9C13D4C6D}">
      <dsp:nvSpPr>
        <dsp:cNvPr id="0" name=""/>
        <dsp:cNvSpPr/>
      </dsp:nvSpPr>
      <dsp:spPr>
        <a:xfrm>
          <a:off x="4049365" y="803261"/>
          <a:ext cx="354255" cy="41441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049365" y="886143"/>
        <a:ext cx="247979" cy="248647"/>
      </dsp:txXfrm>
    </dsp:sp>
    <dsp:sp modelId="{B4EC9ADB-62E6-4EEA-AB6B-436C0A407037}">
      <dsp:nvSpPr>
        <dsp:cNvPr id="0" name=""/>
        <dsp:cNvSpPr/>
      </dsp:nvSpPr>
      <dsp:spPr>
        <a:xfrm>
          <a:off x="4550669" y="130288"/>
          <a:ext cx="1671014" cy="1760356"/>
        </a:xfrm>
        <a:prstGeom prst="roundRect">
          <a:avLst>
            <a:gd name="adj" fmla="val 10000"/>
          </a:avLst>
        </a:prstGeom>
        <a:solidFill>
          <a:srgbClr val="64BECD"/>
        </a:solidFill>
        <a:ln w="95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기능 추가</a:t>
          </a:r>
          <a:r>
            <a:rPr lang="en-US" altLang="ko-KR" sz="2000" b="1" kern="1200" dirty="0"/>
            <a:t>,</a:t>
          </a:r>
          <a:r>
            <a:rPr lang="ko-KR" altLang="en-US" sz="2000" b="1" kern="1200" dirty="0"/>
            <a:t>  수정</a:t>
          </a:r>
        </a:p>
      </dsp:txBody>
      <dsp:txXfrm>
        <a:off x="4599611" y="179230"/>
        <a:ext cx="1573130" cy="1662472"/>
      </dsp:txXfrm>
    </dsp:sp>
    <dsp:sp modelId="{33DDCD15-BADC-4963-BC8F-0EFFC23B60EB}">
      <dsp:nvSpPr>
        <dsp:cNvPr id="0" name=""/>
        <dsp:cNvSpPr/>
      </dsp:nvSpPr>
      <dsp:spPr>
        <a:xfrm>
          <a:off x="6388785" y="803261"/>
          <a:ext cx="354255" cy="41441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6388785" y="886143"/>
        <a:ext cx="247979" cy="248647"/>
      </dsp:txXfrm>
    </dsp:sp>
    <dsp:sp modelId="{0599E894-5E96-4215-BBDC-922287C413E9}">
      <dsp:nvSpPr>
        <dsp:cNvPr id="0" name=""/>
        <dsp:cNvSpPr/>
      </dsp:nvSpPr>
      <dsp:spPr>
        <a:xfrm>
          <a:off x="6890089" y="130288"/>
          <a:ext cx="1671014" cy="1760356"/>
        </a:xfrm>
        <a:prstGeom prst="roundRect">
          <a:avLst>
            <a:gd name="adj" fmla="val 10000"/>
          </a:avLst>
        </a:prstGeom>
        <a:solidFill>
          <a:srgbClr val="64BECD"/>
        </a:solidFill>
        <a:ln w="95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Test</a:t>
          </a:r>
          <a:endParaRPr lang="ko-KR" altLang="en-US" sz="2000" b="1" kern="1200" dirty="0"/>
        </a:p>
      </dsp:txBody>
      <dsp:txXfrm>
        <a:off x="6939031" y="179230"/>
        <a:ext cx="1573130" cy="1662472"/>
      </dsp:txXfrm>
    </dsp:sp>
    <dsp:sp modelId="{34CB545D-EFD7-468B-8457-1009B325CBB6}">
      <dsp:nvSpPr>
        <dsp:cNvPr id="0" name=""/>
        <dsp:cNvSpPr/>
      </dsp:nvSpPr>
      <dsp:spPr>
        <a:xfrm>
          <a:off x="8728205" y="803261"/>
          <a:ext cx="354255" cy="41441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8728205" y="886143"/>
        <a:ext cx="247979" cy="248647"/>
      </dsp:txXfrm>
    </dsp:sp>
    <dsp:sp modelId="{81664DC5-D613-4584-824B-8844E064BD26}">
      <dsp:nvSpPr>
        <dsp:cNvPr id="0" name=""/>
        <dsp:cNvSpPr/>
      </dsp:nvSpPr>
      <dsp:spPr>
        <a:xfrm>
          <a:off x="9229509" y="130288"/>
          <a:ext cx="1671014" cy="1760356"/>
        </a:xfrm>
        <a:prstGeom prst="roundRect">
          <a:avLst>
            <a:gd name="adj" fmla="val 10000"/>
          </a:avLst>
        </a:prstGeom>
        <a:solidFill>
          <a:srgbClr val="64BECD"/>
        </a:solidFill>
        <a:ln w="95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보완사항   작성</a:t>
          </a:r>
        </a:p>
      </dsp:txBody>
      <dsp:txXfrm>
        <a:off x="9278451" y="179230"/>
        <a:ext cx="1573130" cy="166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A79C9-1599-489F-A878-C8E1FCAA4D3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C5B78-E0A8-4CE5-AF2F-8304FC9A3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5B78-E0A8-4CE5-AF2F-8304FC9A3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5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5B78-E0A8-4CE5-AF2F-8304FC9A3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5B78-E0A8-4CE5-AF2F-8304FC9A3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3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5B78-E0A8-4CE5-AF2F-8304FC9A3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5B78-E0A8-4CE5-AF2F-8304FC9A3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8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20700" y="330200"/>
            <a:ext cx="12192000" cy="6858000"/>
          </a:xfrm>
          <a:prstGeom prst="rect">
            <a:avLst/>
          </a:prstGeom>
          <a:solidFill>
            <a:srgbClr val="536D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600" i="1" dirty="0">
                <a:solidFill>
                  <a:schemeClr val="bg1"/>
                </a:solidFill>
              </a:rPr>
              <a:t>				</a:t>
            </a:r>
            <a:r>
              <a:rPr lang="ko-KR" altLang="en-US" sz="3600" i="1" dirty="0">
                <a:solidFill>
                  <a:schemeClr val="bg1"/>
                </a:solidFill>
              </a:rPr>
              <a:t>종합프로젝트 </a:t>
            </a:r>
            <a:r>
              <a:rPr lang="en-US" altLang="ko-KR" sz="3600" i="1" dirty="0">
                <a:solidFill>
                  <a:schemeClr val="bg1"/>
                </a:solidFill>
              </a:rPr>
              <a:t>I </a:t>
            </a:r>
            <a:r>
              <a:rPr lang="ko-KR" altLang="en-US" sz="3600" i="1" dirty="0">
                <a:solidFill>
                  <a:schemeClr val="bg1"/>
                </a:solidFill>
              </a:rPr>
              <a:t>발표</a:t>
            </a:r>
            <a:r>
              <a:rPr lang="en-US" altLang="ko-KR" sz="3600" i="1" dirty="0">
                <a:solidFill>
                  <a:schemeClr val="bg1"/>
                </a:solidFill>
              </a:rPr>
              <a:t>			</a:t>
            </a:r>
          </a:p>
          <a:p>
            <a:pPr lvl="0"/>
            <a:r>
              <a:rPr lang="en-US" altLang="ko-KR" sz="2000" i="1" dirty="0">
                <a:solidFill>
                  <a:schemeClr val="bg1"/>
                </a:solidFill>
              </a:rPr>
              <a:t>					1623006 </a:t>
            </a:r>
            <a:r>
              <a:rPr lang="ko-KR" altLang="en-US" sz="2000" i="1" dirty="0" err="1">
                <a:solidFill>
                  <a:schemeClr val="bg1"/>
                </a:solidFill>
              </a:rPr>
              <a:t>김예슬</a:t>
            </a:r>
            <a:endParaRPr lang="en-US" altLang="ko-KR" sz="2000" i="1" dirty="0">
              <a:solidFill>
                <a:schemeClr val="bg1"/>
              </a:solidFill>
            </a:endParaRPr>
          </a:p>
          <a:p>
            <a:pPr lvl="0"/>
            <a:endParaRPr lang="en-US" altLang="ko-KR" sz="2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77900" y="5461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616700" y="35179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8639" y="-724779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슬라이드 배경에 이미지를 채워 넣어 보세요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i="1" dirty="0">
                <a:solidFill>
                  <a:prstClr val="white"/>
                </a:solidFill>
              </a:rPr>
              <a:t>목차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79986-E16D-4EDE-A774-42D13733C171}"/>
              </a:ext>
            </a:extLst>
          </p:cNvPr>
          <p:cNvSpPr txBox="1"/>
          <p:nvPr/>
        </p:nvSpPr>
        <p:spPr>
          <a:xfrm>
            <a:off x="857250" y="1767006"/>
            <a:ext cx="9658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3000" dirty="0">
                <a:solidFill>
                  <a:schemeClr val="bg1"/>
                </a:solidFill>
              </a:rPr>
              <a:t> 주제 </a:t>
            </a:r>
            <a:r>
              <a:rPr lang="en-US" altLang="ko-KR" sz="3000" dirty="0">
                <a:solidFill>
                  <a:schemeClr val="bg1"/>
                </a:solidFill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</a:rPr>
              <a:t>프로젝트 내용 소개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3000" dirty="0">
                <a:solidFill>
                  <a:schemeClr val="bg1"/>
                </a:solidFill>
              </a:rPr>
              <a:t> 계획대비 진행사항 중간점검 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3000" dirty="0">
                <a:solidFill>
                  <a:schemeClr val="bg1"/>
                </a:solidFill>
              </a:rPr>
              <a:t> 향후 목표 및 계획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sz="30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3000" dirty="0">
                <a:solidFill>
                  <a:schemeClr val="bg1"/>
                </a:solidFill>
              </a:rPr>
              <a:t> 데모 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37451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1.</a:t>
            </a:r>
            <a:r>
              <a:rPr lang="ko-KR" altLang="en-US" sz="3000" b="1" i="1" dirty="0">
                <a:solidFill>
                  <a:prstClr val="white"/>
                </a:solidFill>
              </a:rPr>
              <a:t> 주제 </a:t>
            </a:r>
            <a:r>
              <a:rPr lang="en-US" altLang="ko-KR" sz="3000" b="1" i="1" dirty="0">
                <a:solidFill>
                  <a:prstClr val="white"/>
                </a:solidFill>
              </a:rPr>
              <a:t>&amp; </a:t>
            </a:r>
            <a:r>
              <a:rPr lang="ko-KR" altLang="en-US" sz="3000" b="1" i="1" dirty="0">
                <a:solidFill>
                  <a:prstClr val="white"/>
                </a:solidFill>
              </a:rPr>
              <a:t>프로젝트 내용 소개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AFCA6-BF64-4B0D-8371-5812D66C189E}"/>
              </a:ext>
            </a:extLst>
          </p:cNvPr>
          <p:cNvSpPr txBox="1"/>
          <p:nvPr/>
        </p:nvSpPr>
        <p:spPr>
          <a:xfrm>
            <a:off x="671905" y="1413064"/>
            <a:ext cx="10353675" cy="32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컨셉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</a:rPr>
              <a:t>장르 </a:t>
            </a:r>
            <a:r>
              <a:rPr lang="en-US" altLang="ko-KR" sz="2500" dirty="0">
                <a:solidFill>
                  <a:schemeClr val="bg1"/>
                </a:solidFill>
              </a:rPr>
              <a:t>: </a:t>
            </a:r>
            <a:r>
              <a:rPr lang="ko-KR" altLang="en-US" sz="2500" dirty="0">
                <a:solidFill>
                  <a:schemeClr val="bg1"/>
                </a:solidFill>
              </a:rPr>
              <a:t>리듬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러닝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</a:rPr>
              <a:t>플랫폼 </a:t>
            </a:r>
            <a:r>
              <a:rPr lang="en-US" altLang="ko-KR" sz="2500" dirty="0">
                <a:solidFill>
                  <a:schemeClr val="bg1"/>
                </a:solidFill>
              </a:rPr>
              <a:t>: PC, </a:t>
            </a:r>
            <a:r>
              <a:rPr lang="ko-KR" altLang="en-US" sz="2500" dirty="0">
                <a:solidFill>
                  <a:schemeClr val="bg1"/>
                </a:solidFill>
              </a:rPr>
              <a:t>모바일 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lvl="1"/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참고 게임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</a:rPr>
              <a:t>- Geometry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Dash,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</a:rPr>
              <a:t>쿠키런</a:t>
            </a:r>
            <a:r>
              <a:rPr lang="en-US" altLang="ko-KR" sz="2500" dirty="0">
                <a:solidFill>
                  <a:schemeClr val="bg1"/>
                </a:solidFill>
              </a:rPr>
              <a:t>, Orbit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Or beat</a:t>
            </a:r>
          </a:p>
        </p:txBody>
      </p:sp>
    </p:spTree>
    <p:extLst>
      <p:ext uri="{BB962C8B-B14F-4D97-AF65-F5344CB8AC3E}">
        <p14:creationId xmlns:p14="http://schemas.microsoft.com/office/powerpoint/2010/main" val="336018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41D9B3-4E1E-4159-A6F8-CB519B97876F}"/>
              </a:ext>
            </a:extLst>
          </p:cNvPr>
          <p:cNvSpPr/>
          <p:nvPr/>
        </p:nvSpPr>
        <p:spPr>
          <a:xfrm rot="16200000" flipV="1">
            <a:off x="5078416" y="5440238"/>
            <a:ext cx="22335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33854A-4C5E-4469-BBB4-177F2F831CA7}"/>
              </a:ext>
            </a:extLst>
          </p:cNvPr>
          <p:cNvSpPr/>
          <p:nvPr/>
        </p:nvSpPr>
        <p:spPr>
          <a:xfrm rot="16200000" flipV="1">
            <a:off x="4428528" y="3976707"/>
            <a:ext cx="7849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C9F4F-6F28-4690-A205-081E5BEA3360}"/>
              </a:ext>
            </a:extLst>
          </p:cNvPr>
          <p:cNvSpPr/>
          <p:nvPr/>
        </p:nvSpPr>
        <p:spPr>
          <a:xfrm rot="16200000" flipV="1">
            <a:off x="6498036" y="3252381"/>
            <a:ext cx="22335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474E0-3096-44A6-B985-1ECBA9355EEC}"/>
              </a:ext>
            </a:extLst>
          </p:cNvPr>
          <p:cNvSpPr/>
          <p:nvPr/>
        </p:nvSpPr>
        <p:spPr>
          <a:xfrm rot="16200000" flipV="1">
            <a:off x="9530739" y="3463516"/>
            <a:ext cx="171986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9FF745-62F6-4775-9EC1-2BB567FA6B34}"/>
              </a:ext>
            </a:extLst>
          </p:cNvPr>
          <p:cNvSpPr/>
          <p:nvPr/>
        </p:nvSpPr>
        <p:spPr>
          <a:xfrm rot="16200000" flipV="1">
            <a:off x="1123956" y="3509235"/>
            <a:ext cx="171986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1.</a:t>
            </a:r>
            <a:r>
              <a:rPr lang="ko-KR" altLang="en-US" sz="3000" b="1" i="1" dirty="0">
                <a:solidFill>
                  <a:prstClr val="white"/>
                </a:solidFill>
              </a:rPr>
              <a:t> 주제 </a:t>
            </a:r>
            <a:r>
              <a:rPr lang="en-US" altLang="ko-KR" sz="3000" b="1" i="1" dirty="0">
                <a:solidFill>
                  <a:prstClr val="white"/>
                </a:solidFill>
              </a:rPr>
              <a:t>&amp; </a:t>
            </a:r>
            <a:r>
              <a:rPr lang="ko-KR" altLang="en-US" sz="3000" b="1" i="1" dirty="0">
                <a:solidFill>
                  <a:prstClr val="white"/>
                </a:solidFill>
              </a:rPr>
              <a:t>프로젝트 내용 소개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7A3D2-51F6-4BC0-BCDE-CCC82D4465D0}"/>
              </a:ext>
            </a:extLst>
          </p:cNvPr>
          <p:cNvSpPr/>
          <p:nvPr/>
        </p:nvSpPr>
        <p:spPr>
          <a:xfrm>
            <a:off x="1737151" y="2524873"/>
            <a:ext cx="92364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팔각형 19">
            <a:extLst>
              <a:ext uri="{FF2B5EF4-FFF2-40B4-BE49-F238E27FC236}">
                <a16:creationId xmlns:a16="http://schemas.microsoft.com/office/drawing/2014/main" id="{C2DE77CB-745A-4EA3-BF9F-F0151595DF0D}"/>
              </a:ext>
            </a:extLst>
          </p:cNvPr>
          <p:cNvSpPr/>
          <p:nvPr/>
        </p:nvSpPr>
        <p:spPr>
          <a:xfrm>
            <a:off x="6317113" y="1297775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게임 진행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팔각형 20">
            <a:extLst>
              <a:ext uri="{FF2B5EF4-FFF2-40B4-BE49-F238E27FC236}">
                <a16:creationId xmlns:a16="http://schemas.microsoft.com/office/drawing/2014/main" id="{1EA0FBDB-F6F1-4CC9-B74C-6A758B2687AB}"/>
              </a:ext>
            </a:extLst>
          </p:cNvPr>
          <p:cNvSpPr/>
          <p:nvPr/>
        </p:nvSpPr>
        <p:spPr>
          <a:xfrm>
            <a:off x="9077238" y="1297775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결과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팔각형 21">
            <a:extLst>
              <a:ext uri="{FF2B5EF4-FFF2-40B4-BE49-F238E27FC236}">
                <a16:creationId xmlns:a16="http://schemas.microsoft.com/office/drawing/2014/main" id="{25A7ACD5-6BCE-43C5-B90F-C0F4E7F0A28E}"/>
              </a:ext>
            </a:extLst>
          </p:cNvPr>
          <p:cNvSpPr/>
          <p:nvPr/>
        </p:nvSpPr>
        <p:spPr>
          <a:xfrm>
            <a:off x="729444" y="1297775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시작화면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팔각형 22">
            <a:extLst>
              <a:ext uri="{FF2B5EF4-FFF2-40B4-BE49-F238E27FC236}">
                <a16:creationId xmlns:a16="http://schemas.microsoft.com/office/drawing/2014/main" id="{D89BC02C-D9F9-411D-852C-83BDE115B251}"/>
              </a:ext>
            </a:extLst>
          </p:cNvPr>
          <p:cNvSpPr/>
          <p:nvPr/>
        </p:nvSpPr>
        <p:spPr>
          <a:xfrm>
            <a:off x="3523278" y="1297775"/>
            <a:ext cx="2590800" cy="2590800"/>
          </a:xfrm>
          <a:prstGeom prst="octagon">
            <a:avLst/>
          </a:prstGeom>
          <a:solidFill>
            <a:srgbClr val="333F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스테이지 선택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3F5C7E-E36B-47AB-9B1C-514612AAE4F7}"/>
              </a:ext>
            </a:extLst>
          </p:cNvPr>
          <p:cNvSpPr/>
          <p:nvPr/>
        </p:nvSpPr>
        <p:spPr>
          <a:xfrm>
            <a:off x="1976638" y="4346310"/>
            <a:ext cx="843689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팔각형 29">
            <a:extLst>
              <a:ext uri="{FF2B5EF4-FFF2-40B4-BE49-F238E27FC236}">
                <a16:creationId xmlns:a16="http://schemas.microsoft.com/office/drawing/2014/main" id="{07D68C88-CF6B-4426-B613-52E9B530718C}"/>
              </a:ext>
            </a:extLst>
          </p:cNvPr>
          <p:cNvSpPr/>
          <p:nvPr/>
        </p:nvSpPr>
        <p:spPr>
          <a:xfrm>
            <a:off x="5376808" y="4999484"/>
            <a:ext cx="1682393" cy="1682393"/>
          </a:xfrm>
          <a:prstGeom prst="octagon">
            <a:avLst/>
          </a:prstGeom>
          <a:solidFill>
            <a:srgbClr val="64BEC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부가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2. </a:t>
            </a:r>
            <a:r>
              <a:rPr lang="ko-KR" altLang="en-US" sz="3000" b="1" i="1" dirty="0">
                <a:solidFill>
                  <a:prstClr val="white"/>
                </a:solidFill>
              </a:rPr>
              <a:t>계획대비 진행사항 중간점검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52DE86B-184C-4E35-BDD6-1CB7D3399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855090"/>
              </p:ext>
            </p:extLst>
          </p:nvPr>
        </p:nvGraphicFramePr>
        <p:xfrm>
          <a:off x="679004" y="1941832"/>
          <a:ext cx="11039475" cy="1993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D2CAA60-632D-4387-963B-B54C6DA39570}"/>
              </a:ext>
            </a:extLst>
          </p:cNvPr>
          <p:cNvGrpSpPr/>
          <p:nvPr/>
        </p:nvGrpSpPr>
        <p:grpSpPr>
          <a:xfrm rot="16200000">
            <a:off x="894320" y="4283331"/>
            <a:ext cx="1110578" cy="414411"/>
            <a:chOff x="4059103" y="468141"/>
            <a:chExt cx="354255" cy="414411"/>
          </a:xfrm>
          <a:solidFill>
            <a:schemeClr val="bg1"/>
          </a:solidFill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34D8F09A-1E52-4CAD-8C12-230E355D133D}"/>
                </a:ext>
              </a:extLst>
            </p:cNvPr>
            <p:cNvSpPr/>
            <p:nvPr/>
          </p:nvSpPr>
          <p:spPr>
            <a:xfrm>
              <a:off x="4059103" y="468141"/>
              <a:ext cx="354255" cy="41441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화살표: 오른쪽 4">
              <a:extLst>
                <a:ext uri="{FF2B5EF4-FFF2-40B4-BE49-F238E27FC236}">
                  <a16:creationId xmlns:a16="http://schemas.microsoft.com/office/drawing/2014/main" id="{104C96FE-01F3-4363-B437-9C0EA52B291A}"/>
                </a:ext>
              </a:extLst>
            </p:cNvPr>
            <p:cNvSpPr txBox="1"/>
            <p:nvPr/>
          </p:nvSpPr>
          <p:spPr>
            <a:xfrm>
              <a:off x="4059103" y="551023"/>
              <a:ext cx="247979" cy="2486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639C5A-8957-4028-A116-AA16C2B0C453}"/>
              </a:ext>
            </a:extLst>
          </p:cNvPr>
          <p:cNvGrpSpPr/>
          <p:nvPr/>
        </p:nvGrpSpPr>
        <p:grpSpPr>
          <a:xfrm rot="5400000">
            <a:off x="10198745" y="4366214"/>
            <a:ext cx="1110578" cy="248647"/>
            <a:chOff x="4059103" y="468141"/>
            <a:chExt cx="354255" cy="414411"/>
          </a:xfrm>
          <a:solidFill>
            <a:schemeClr val="bg1"/>
          </a:solidFill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6F782345-49A6-47DC-91B8-C73191521A5C}"/>
                </a:ext>
              </a:extLst>
            </p:cNvPr>
            <p:cNvSpPr/>
            <p:nvPr/>
          </p:nvSpPr>
          <p:spPr>
            <a:xfrm>
              <a:off x="4059103" y="468141"/>
              <a:ext cx="354255" cy="414411"/>
            </a:xfrm>
            <a:prstGeom prst="rect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화살표: 오른쪽 4">
              <a:extLst>
                <a:ext uri="{FF2B5EF4-FFF2-40B4-BE49-F238E27FC236}">
                  <a16:creationId xmlns:a16="http://schemas.microsoft.com/office/drawing/2014/main" id="{52F99017-93E1-4381-B7AD-FCC887E63AED}"/>
                </a:ext>
              </a:extLst>
            </p:cNvPr>
            <p:cNvSpPr txBox="1"/>
            <p:nvPr/>
          </p:nvSpPr>
          <p:spPr>
            <a:xfrm>
              <a:off x="4059103" y="551023"/>
              <a:ext cx="247979" cy="2486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0AE526-6684-4EDD-8AE9-9B5384FAA0DB}"/>
              </a:ext>
            </a:extLst>
          </p:cNvPr>
          <p:cNvGrpSpPr/>
          <p:nvPr/>
        </p:nvGrpSpPr>
        <p:grpSpPr>
          <a:xfrm>
            <a:off x="1449608" y="4773360"/>
            <a:ext cx="9379020" cy="272466"/>
            <a:chOff x="4059103" y="468141"/>
            <a:chExt cx="354255" cy="414411"/>
          </a:xfrm>
          <a:solidFill>
            <a:schemeClr val="bg1"/>
          </a:solidFill>
        </p:grpSpPr>
        <p:sp>
          <p:nvSpPr>
            <p:cNvPr id="20" name="화살표: 오른쪽 16">
              <a:extLst>
                <a:ext uri="{FF2B5EF4-FFF2-40B4-BE49-F238E27FC236}">
                  <a16:creationId xmlns:a16="http://schemas.microsoft.com/office/drawing/2014/main" id="{6C850C92-B347-492A-A73E-D84E151E6F02}"/>
                </a:ext>
              </a:extLst>
            </p:cNvPr>
            <p:cNvSpPr/>
            <p:nvPr/>
          </p:nvSpPr>
          <p:spPr>
            <a:xfrm>
              <a:off x="4059103" y="468141"/>
              <a:ext cx="354255" cy="414411"/>
            </a:xfrm>
            <a:prstGeom prst="rect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화살표: 오른쪽 4">
              <a:extLst>
                <a:ext uri="{FF2B5EF4-FFF2-40B4-BE49-F238E27FC236}">
                  <a16:creationId xmlns:a16="http://schemas.microsoft.com/office/drawing/2014/main" id="{E2789CDC-6AC0-4CFD-A899-D139B3593FA6}"/>
                </a:ext>
              </a:extLst>
            </p:cNvPr>
            <p:cNvSpPr txBox="1"/>
            <p:nvPr/>
          </p:nvSpPr>
          <p:spPr>
            <a:xfrm>
              <a:off x="4059103" y="551023"/>
              <a:ext cx="247979" cy="2486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D4A0FF-9D1F-4A20-B01C-EAF0F2DE795F}"/>
              </a:ext>
            </a:extLst>
          </p:cNvPr>
          <p:cNvSpPr/>
          <p:nvPr/>
        </p:nvSpPr>
        <p:spPr>
          <a:xfrm>
            <a:off x="1325285" y="5231129"/>
            <a:ext cx="384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보완사항 및 버전관리는 </a:t>
            </a:r>
            <a:r>
              <a:rPr lang="en-US" altLang="ko-KR" dirty="0">
                <a:solidFill>
                  <a:schemeClr val="bg1"/>
                </a:solidFill>
              </a:rPr>
              <a:t>Git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6112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C66EF5-0B2D-4606-A071-5F706A419986}"/>
              </a:ext>
            </a:extLst>
          </p:cNvPr>
          <p:cNvSpPr/>
          <p:nvPr/>
        </p:nvSpPr>
        <p:spPr>
          <a:xfrm rot="5400000">
            <a:off x="4870206" y="4262230"/>
            <a:ext cx="259080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2. </a:t>
            </a:r>
            <a:r>
              <a:rPr lang="ko-KR" altLang="en-US" sz="3000" b="1" i="1" dirty="0">
                <a:solidFill>
                  <a:prstClr val="white"/>
                </a:solidFill>
              </a:rPr>
              <a:t>계획대비 진행사항 중간점검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DDE45-60AB-46E7-AC6C-E3BE10BEDC00}"/>
              </a:ext>
            </a:extLst>
          </p:cNvPr>
          <p:cNvSpPr/>
          <p:nvPr/>
        </p:nvSpPr>
        <p:spPr>
          <a:xfrm>
            <a:off x="1726877" y="2781727"/>
            <a:ext cx="92364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팔각형 4">
            <a:extLst>
              <a:ext uri="{FF2B5EF4-FFF2-40B4-BE49-F238E27FC236}">
                <a16:creationId xmlns:a16="http://schemas.microsoft.com/office/drawing/2014/main" id="{6158253C-8C1B-48DF-B4CF-2A4B2E9F5009}"/>
              </a:ext>
            </a:extLst>
          </p:cNvPr>
          <p:cNvSpPr/>
          <p:nvPr/>
        </p:nvSpPr>
        <p:spPr>
          <a:xfrm>
            <a:off x="4893067" y="1554629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게임 진행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팔각형 6">
            <a:extLst>
              <a:ext uri="{FF2B5EF4-FFF2-40B4-BE49-F238E27FC236}">
                <a16:creationId xmlns:a16="http://schemas.microsoft.com/office/drawing/2014/main" id="{28E7E3B1-E550-4056-B0B4-C546C4D5C2E1}"/>
              </a:ext>
            </a:extLst>
          </p:cNvPr>
          <p:cNvSpPr/>
          <p:nvPr/>
        </p:nvSpPr>
        <p:spPr>
          <a:xfrm>
            <a:off x="9066964" y="1554629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결과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팔각형 7">
            <a:extLst>
              <a:ext uri="{FF2B5EF4-FFF2-40B4-BE49-F238E27FC236}">
                <a16:creationId xmlns:a16="http://schemas.microsoft.com/office/drawing/2014/main" id="{8B209FBE-6DA8-4B32-B10A-256CE96F1DF1}"/>
              </a:ext>
            </a:extLst>
          </p:cNvPr>
          <p:cNvSpPr/>
          <p:nvPr/>
        </p:nvSpPr>
        <p:spPr>
          <a:xfrm>
            <a:off x="719170" y="1554629"/>
            <a:ext cx="2590800" cy="25908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시작화면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팔각형 19">
            <a:extLst>
              <a:ext uri="{FF2B5EF4-FFF2-40B4-BE49-F238E27FC236}">
                <a16:creationId xmlns:a16="http://schemas.microsoft.com/office/drawing/2014/main" id="{53AD278D-164D-4347-889C-2BBABAFB567C}"/>
              </a:ext>
            </a:extLst>
          </p:cNvPr>
          <p:cNvSpPr/>
          <p:nvPr/>
        </p:nvSpPr>
        <p:spPr>
          <a:xfrm>
            <a:off x="5347270" y="4739294"/>
            <a:ext cx="1682393" cy="1682393"/>
          </a:xfrm>
          <a:prstGeom prst="octagon">
            <a:avLst/>
          </a:prstGeom>
          <a:solidFill>
            <a:srgbClr val="64BEC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일시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정지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8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3. </a:t>
            </a:r>
            <a:r>
              <a:rPr lang="ko-KR" altLang="en-US" sz="3000" b="1" i="1" dirty="0">
                <a:solidFill>
                  <a:prstClr val="white"/>
                </a:solidFill>
              </a:rPr>
              <a:t>향후 목표 및 계획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3" name="자유형 6">
            <a:extLst>
              <a:ext uri="{FF2B5EF4-FFF2-40B4-BE49-F238E27FC236}">
                <a16:creationId xmlns:a16="http://schemas.microsoft.com/office/drawing/2014/main" id="{A5CCD84E-EA79-4968-B8BC-BFDF036C718E}"/>
              </a:ext>
            </a:extLst>
          </p:cNvPr>
          <p:cNvSpPr/>
          <p:nvPr/>
        </p:nvSpPr>
        <p:spPr>
          <a:xfrm>
            <a:off x="5796507" y="2370922"/>
            <a:ext cx="585004" cy="1505514"/>
          </a:xfrm>
          <a:custGeom>
            <a:avLst/>
            <a:gdLst>
              <a:gd name="connsiteX0" fmla="*/ 292502 w 585004"/>
              <a:gd name="connsiteY0" fmla="*/ 0 h 1505514"/>
              <a:gd name="connsiteX1" fmla="*/ 324910 w 585004"/>
              <a:gd name="connsiteY1" fmla="*/ 35657 h 1505514"/>
              <a:gd name="connsiteX2" fmla="*/ 585004 w 585004"/>
              <a:gd name="connsiteY2" fmla="*/ 760172 h 1505514"/>
              <a:gd name="connsiteX3" fmla="*/ 390479 w 585004"/>
              <a:gd name="connsiteY3" fmla="*/ 1397002 h 1505514"/>
              <a:gd name="connsiteX4" fmla="*/ 363413 w 585004"/>
              <a:gd name="connsiteY4" fmla="*/ 1433197 h 1505514"/>
              <a:gd name="connsiteX5" fmla="*/ 333608 w 585004"/>
              <a:gd name="connsiteY5" fmla="*/ 1460286 h 1505514"/>
              <a:gd name="connsiteX6" fmla="*/ 292502 w 585004"/>
              <a:gd name="connsiteY6" fmla="*/ 1505514 h 1505514"/>
              <a:gd name="connsiteX7" fmla="*/ 251396 w 585004"/>
              <a:gd name="connsiteY7" fmla="*/ 1460286 h 1505514"/>
              <a:gd name="connsiteX8" fmla="*/ 221591 w 585004"/>
              <a:gd name="connsiteY8" fmla="*/ 1433197 h 1505514"/>
              <a:gd name="connsiteX9" fmla="*/ 194525 w 585004"/>
              <a:gd name="connsiteY9" fmla="*/ 1397002 h 1505514"/>
              <a:gd name="connsiteX10" fmla="*/ 0 w 585004"/>
              <a:gd name="connsiteY10" fmla="*/ 760172 h 1505514"/>
              <a:gd name="connsiteX11" fmla="*/ 260094 w 585004"/>
              <a:gd name="connsiteY11" fmla="*/ 3565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24910" y="35657"/>
                </a:lnTo>
                <a:cubicBezTo>
                  <a:pt x="487396" y="232545"/>
                  <a:pt x="585004" y="484960"/>
                  <a:pt x="585004" y="760172"/>
                </a:cubicBezTo>
                <a:cubicBezTo>
                  <a:pt x="585004" y="996069"/>
                  <a:pt x="513292" y="1215216"/>
                  <a:pt x="390479" y="1397002"/>
                </a:cubicBezTo>
                <a:lnTo>
                  <a:pt x="363413" y="1433197"/>
                </a:lnTo>
                <a:lnTo>
                  <a:pt x="333608" y="1460286"/>
                </a:lnTo>
                <a:lnTo>
                  <a:pt x="292502" y="1505514"/>
                </a:lnTo>
                <a:lnTo>
                  <a:pt x="251396" y="1460286"/>
                </a:lnTo>
                <a:lnTo>
                  <a:pt x="221591" y="1433197"/>
                </a:lnTo>
                <a:lnTo>
                  <a:pt x="194525" y="1397002"/>
                </a:lnTo>
                <a:cubicBezTo>
                  <a:pt x="71712" y="1215216"/>
                  <a:pt x="0" y="996069"/>
                  <a:pt x="0" y="760172"/>
                </a:cubicBezTo>
                <a:cubicBezTo>
                  <a:pt x="0" y="484960"/>
                  <a:pt x="97608" y="232545"/>
                  <a:pt x="260094" y="35657"/>
                </a:cubicBez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7">
            <a:extLst>
              <a:ext uri="{FF2B5EF4-FFF2-40B4-BE49-F238E27FC236}">
                <a16:creationId xmlns:a16="http://schemas.microsoft.com/office/drawing/2014/main" id="{C6C11827-61E2-4431-915F-19864F71B531}"/>
              </a:ext>
            </a:extLst>
          </p:cNvPr>
          <p:cNvSpPr/>
          <p:nvPr/>
        </p:nvSpPr>
        <p:spPr>
          <a:xfrm>
            <a:off x="4389258" y="3497600"/>
            <a:ext cx="1693012" cy="772502"/>
          </a:xfrm>
          <a:custGeom>
            <a:avLst/>
            <a:gdLst>
              <a:gd name="connsiteX0" fmla="*/ 853245 w 1693012"/>
              <a:gd name="connsiteY0" fmla="*/ 0 h 772502"/>
              <a:gd name="connsiteX1" fmla="*/ 1577760 w 1693012"/>
              <a:gd name="connsiteY1" fmla="*/ 260094 h 772502"/>
              <a:gd name="connsiteX2" fmla="*/ 1628840 w 1693012"/>
              <a:gd name="connsiteY2" fmla="*/ 306519 h 772502"/>
              <a:gd name="connsiteX3" fmla="*/ 1667343 w 1693012"/>
              <a:gd name="connsiteY3" fmla="*/ 358009 h 772502"/>
              <a:gd name="connsiteX4" fmla="*/ 1693012 w 1693012"/>
              <a:gd name="connsiteY4" fmla="*/ 386251 h 772502"/>
              <a:gd name="connsiteX5" fmla="*/ 1667343 w 1693012"/>
              <a:gd name="connsiteY5" fmla="*/ 414493 h 772502"/>
              <a:gd name="connsiteX6" fmla="*/ 1628840 w 1693012"/>
              <a:gd name="connsiteY6" fmla="*/ 465983 h 772502"/>
              <a:gd name="connsiteX7" fmla="*/ 1577760 w 1693012"/>
              <a:gd name="connsiteY7" fmla="*/ 512408 h 772502"/>
              <a:gd name="connsiteX8" fmla="*/ 853245 w 1693012"/>
              <a:gd name="connsiteY8" fmla="*/ 772502 h 772502"/>
              <a:gd name="connsiteX9" fmla="*/ 47845 w 1693012"/>
              <a:gd name="connsiteY9" fmla="*/ 438894 h 772502"/>
              <a:gd name="connsiteX10" fmla="*/ 0 w 1693012"/>
              <a:gd name="connsiteY10" fmla="*/ 386251 h 772502"/>
              <a:gd name="connsiteX11" fmla="*/ 47845 w 1693012"/>
              <a:gd name="connsiteY11" fmla="*/ 333608 h 772502"/>
              <a:gd name="connsiteX12" fmla="*/ 853245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53245" y="0"/>
                </a:moveTo>
                <a:cubicBezTo>
                  <a:pt x="1128458" y="0"/>
                  <a:pt x="1380872" y="97608"/>
                  <a:pt x="1577760" y="260094"/>
                </a:cubicBezTo>
                <a:lnTo>
                  <a:pt x="1628840" y="306519"/>
                </a:lnTo>
                <a:lnTo>
                  <a:pt x="1667343" y="358009"/>
                </a:lnTo>
                <a:lnTo>
                  <a:pt x="1693012" y="386251"/>
                </a:lnTo>
                <a:lnTo>
                  <a:pt x="1667343" y="414493"/>
                </a:lnTo>
                <a:lnTo>
                  <a:pt x="1628840" y="465983"/>
                </a:lnTo>
                <a:lnTo>
                  <a:pt x="1577760" y="512408"/>
                </a:lnTo>
                <a:cubicBezTo>
                  <a:pt x="1380872" y="674894"/>
                  <a:pt x="1128458" y="772502"/>
                  <a:pt x="853245" y="772502"/>
                </a:cubicBezTo>
                <a:cubicBezTo>
                  <a:pt x="538717" y="772502"/>
                  <a:pt x="253965" y="645014"/>
                  <a:pt x="47845" y="438894"/>
                </a:cubicBezTo>
                <a:lnTo>
                  <a:pt x="0" y="386251"/>
                </a:lnTo>
                <a:lnTo>
                  <a:pt x="47845" y="333608"/>
                </a:lnTo>
                <a:cubicBezTo>
                  <a:pt x="253965" y="127488"/>
                  <a:pt x="538717" y="0"/>
                  <a:pt x="853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8">
            <a:extLst>
              <a:ext uri="{FF2B5EF4-FFF2-40B4-BE49-F238E27FC236}">
                <a16:creationId xmlns:a16="http://schemas.microsoft.com/office/drawing/2014/main" id="{3A442E16-82ED-47A0-9931-AB674281CFC7}"/>
              </a:ext>
            </a:extLst>
          </p:cNvPr>
          <p:cNvSpPr/>
          <p:nvPr/>
        </p:nvSpPr>
        <p:spPr>
          <a:xfrm>
            <a:off x="6095749" y="3497600"/>
            <a:ext cx="1693012" cy="772502"/>
          </a:xfrm>
          <a:custGeom>
            <a:avLst/>
            <a:gdLst>
              <a:gd name="connsiteX0" fmla="*/ 839766 w 1693012"/>
              <a:gd name="connsiteY0" fmla="*/ 0 h 772502"/>
              <a:gd name="connsiteX1" fmla="*/ 1645166 w 1693012"/>
              <a:gd name="connsiteY1" fmla="*/ 333608 h 772502"/>
              <a:gd name="connsiteX2" fmla="*/ 1693012 w 1693012"/>
              <a:gd name="connsiteY2" fmla="*/ 386251 h 772502"/>
              <a:gd name="connsiteX3" fmla="*/ 1645166 w 1693012"/>
              <a:gd name="connsiteY3" fmla="*/ 438894 h 772502"/>
              <a:gd name="connsiteX4" fmla="*/ 839766 w 1693012"/>
              <a:gd name="connsiteY4" fmla="*/ 772502 h 772502"/>
              <a:gd name="connsiteX5" fmla="*/ 115251 w 1693012"/>
              <a:gd name="connsiteY5" fmla="*/ 512408 h 772502"/>
              <a:gd name="connsiteX6" fmla="*/ 64171 w 1693012"/>
              <a:gd name="connsiteY6" fmla="*/ 465983 h 772502"/>
              <a:gd name="connsiteX7" fmla="*/ 25668 w 1693012"/>
              <a:gd name="connsiteY7" fmla="*/ 414493 h 772502"/>
              <a:gd name="connsiteX8" fmla="*/ 0 w 1693012"/>
              <a:gd name="connsiteY8" fmla="*/ 386251 h 772502"/>
              <a:gd name="connsiteX9" fmla="*/ 25668 w 1693012"/>
              <a:gd name="connsiteY9" fmla="*/ 358009 h 772502"/>
              <a:gd name="connsiteX10" fmla="*/ 64171 w 1693012"/>
              <a:gd name="connsiteY10" fmla="*/ 306519 h 772502"/>
              <a:gd name="connsiteX11" fmla="*/ 115251 w 1693012"/>
              <a:gd name="connsiteY11" fmla="*/ 260094 h 772502"/>
              <a:gd name="connsiteX12" fmla="*/ 839766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39766" y="0"/>
                </a:moveTo>
                <a:cubicBezTo>
                  <a:pt x="1154295" y="0"/>
                  <a:pt x="1439047" y="127488"/>
                  <a:pt x="1645166" y="333608"/>
                </a:cubicBezTo>
                <a:lnTo>
                  <a:pt x="1693012" y="386251"/>
                </a:lnTo>
                <a:lnTo>
                  <a:pt x="1645166" y="438894"/>
                </a:lnTo>
                <a:cubicBezTo>
                  <a:pt x="1439047" y="645014"/>
                  <a:pt x="1154295" y="772502"/>
                  <a:pt x="839766" y="772502"/>
                </a:cubicBezTo>
                <a:cubicBezTo>
                  <a:pt x="564554" y="772502"/>
                  <a:pt x="312139" y="674894"/>
                  <a:pt x="115251" y="512408"/>
                </a:cubicBezTo>
                <a:lnTo>
                  <a:pt x="64171" y="465983"/>
                </a:lnTo>
                <a:lnTo>
                  <a:pt x="25668" y="414493"/>
                </a:lnTo>
                <a:lnTo>
                  <a:pt x="0" y="386251"/>
                </a:lnTo>
                <a:lnTo>
                  <a:pt x="25668" y="358009"/>
                </a:lnTo>
                <a:lnTo>
                  <a:pt x="64171" y="306519"/>
                </a:lnTo>
                <a:lnTo>
                  <a:pt x="115251" y="260094"/>
                </a:lnTo>
                <a:cubicBezTo>
                  <a:pt x="312139" y="97608"/>
                  <a:pt x="564554" y="0"/>
                  <a:pt x="839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>
            <a:extLst>
              <a:ext uri="{FF2B5EF4-FFF2-40B4-BE49-F238E27FC236}">
                <a16:creationId xmlns:a16="http://schemas.microsoft.com/office/drawing/2014/main" id="{81E35111-AFC4-4E2B-BEF4-02C8B7773F34}"/>
              </a:ext>
            </a:extLst>
          </p:cNvPr>
          <p:cNvSpPr/>
          <p:nvPr/>
        </p:nvSpPr>
        <p:spPr>
          <a:xfrm>
            <a:off x="5796507" y="3891267"/>
            <a:ext cx="585004" cy="1505514"/>
          </a:xfrm>
          <a:custGeom>
            <a:avLst/>
            <a:gdLst>
              <a:gd name="connsiteX0" fmla="*/ 292502 w 585004"/>
              <a:gd name="connsiteY0" fmla="*/ 0 h 1505514"/>
              <a:gd name="connsiteX1" fmla="*/ 333608 w 585004"/>
              <a:gd name="connsiteY1" fmla="*/ 45227 h 1505514"/>
              <a:gd name="connsiteX2" fmla="*/ 363413 w 585004"/>
              <a:gd name="connsiteY2" fmla="*/ 72316 h 1505514"/>
              <a:gd name="connsiteX3" fmla="*/ 390479 w 585004"/>
              <a:gd name="connsiteY3" fmla="*/ 108511 h 1505514"/>
              <a:gd name="connsiteX4" fmla="*/ 585004 w 585004"/>
              <a:gd name="connsiteY4" fmla="*/ 745341 h 1505514"/>
              <a:gd name="connsiteX5" fmla="*/ 324910 w 585004"/>
              <a:gd name="connsiteY5" fmla="*/ 1469856 h 1505514"/>
              <a:gd name="connsiteX6" fmla="*/ 292502 w 585004"/>
              <a:gd name="connsiteY6" fmla="*/ 1505514 h 1505514"/>
              <a:gd name="connsiteX7" fmla="*/ 260094 w 585004"/>
              <a:gd name="connsiteY7" fmla="*/ 1469856 h 1505514"/>
              <a:gd name="connsiteX8" fmla="*/ 0 w 585004"/>
              <a:gd name="connsiteY8" fmla="*/ 745341 h 1505514"/>
              <a:gd name="connsiteX9" fmla="*/ 194525 w 585004"/>
              <a:gd name="connsiteY9" fmla="*/ 108511 h 1505514"/>
              <a:gd name="connsiteX10" fmla="*/ 221591 w 585004"/>
              <a:gd name="connsiteY10" fmla="*/ 72316 h 1505514"/>
              <a:gd name="connsiteX11" fmla="*/ 251396 w 585004"/>
              <a:gd name="connsiteY11" fmla="*/ 4522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33608" y="45227"/>
                </a:lnTo>
                <a:lnTo>
                  <a:pt x="363413" y="72316"/>
                </a:lnTo>
                <a:lnTo>
                  <a:pt x="390479" y="108511"/>
                </a:lnTo>
                <a:cubicBezTo>
                  <a:pt x="513292" y="290298"/>
                  <a:pt x="585004" y="509445"/>
                  <a:pt x="585004" y="745341"/>
                </a:cubicBezTo>
                <a:cubicBezTo>
                  <a:pt x="585004" y="1020554"/>
                  <a:pt x="487396" y="1272968"/>
                  <a:pt x="324910" y="1469856"/>
                </a:cubicBezTo>
                <a:lnTo>
                  <a:pt x="292502" y="1505514"/>
                </a:lnTo>
                <a:lnTo>
                  <a:pt x="260094" y="1469856"/>
                </a:lnTo>
                <a:cubicBezTo>
                  <a:pt x="97608" y="1272968"/>
                  <a:pt x="0" y="1020554"/>
                  <a:pt x="0" y="745341"/>
                </a:cubicBezTo>
                <a:cubicBezTo>
                  <a:pt x="0" y="509445"/>
                  <a:pt x="71712" y="290298"/>
                  <a:pt x="194525" y="108511"/>
                </a:cubicBezTo>
                <a:lnTo>
                  <a:pt x="221591" y="72316"/>
                </a:lnTo>
                <a:lnTo>
                  <a:pt x="251396" y="45227"/>
                </a:ln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0">
            <a:extLst>
              <a:ext uri="{FF2B5EF4-FFF2-40B4-BE49-F238E27FC236}">
                <a16:creationId xmlns:a16="http://schemas.microsoft.com/office/drawing/2014/main" id="{26F832EE-70EA-4BB5-93A4-B7C27B8E606B}"/>
              </a:ext>
            </a:extLst>
          </p:cNvPr>
          <p:cNvSpPr/>
          <p:nvPr/>
        </p:nvSpPr>
        <p:spPr>
          <a:xfrm>
            <a:off x="4103495" y="1992087"/>
            <a:ext cx="1985514" cy="1891765"/>
          </a:xfrm>
          <a:custGeom>
            <a:avLst/>
            <a:gdLst>
              <a:gd name="connsiteX0" fmla="*/ 1139008 w 1985514"/>
              <a:gd name="connsiteY0" fmla="*/ 0 h 1891765"/>
              <a:gd name="connsiteX1" fmla="*/ 1944408 w 1985514"/>
              <a:gd name="connsiteY1" fmla="*/ 333608 h 1891765"/>
              <a:gd name="connsiteX2" fmla="*/ 1985514 w 1985514"/>
              <a:gd name="connsiteY2" fmla="*/ 378836 h 1891765"/>
              <a:gd name="connsiteX3" fmla="*/ 1953106 w 1985514"/>
              <a:gd name="connsiteY3" fmla="*/ 414493 h 1891765"/>
              <a:gd name="connsiteX4" fmla="*/ 1693012 w 1985514"/>
              <a:gd name="connsiteY4" fmla="*/ 1139008 h 1891765"/>
              <a:gd name="connsiteX5" fmla="*/ 1887537 w 1985514"/>
              <a:gd name="connsiteY5" fmla="*/ 1775838 h 1891765"/>
              <a:gd name="connsiteX6" fmla="*/ 1914603 w 1985514"/>
              <a:gd name="connsiteY6" fmla="*/ 1812033 h 1891765"/>
              <a:gd name="connsiteX7" fmla="*/ 1863523 w 1985514"/>
              <a:gd name="connsiteY7" fmla="*/ 1765608 h 1891765"/>
              <a:gd name="connsiteX8" fmla="*/ 1139008 w 1985514"/>
              <a:gd name="connsiteY8" fmla="*/ 1505514 h 1891765"/>
              <a:gd name="connsiteX9" fmla="*/ 333608 w 1985514"/>
              <a:gd name="connsiteY9" fmla="*/ 1839122 h 1891765"/>
              <a:gd name="connsiteX10" fmla="*/ 285763 w 1985514"/>
              <a:gd name="connsiteY10" fmla="*/ 1891765 h 1891765"/>
              <a:gd name="connsiteX11" fmla="*/ 260094 w 1985514"/>
              <a:gd name="connsiteY11" fmla="*/ 1863523 h 1891765"/>
              <a:gd name="connsiteX12" fmla="*/ 0 w 1985514"/>
              <a:gd name="connsiteY12" fmla="*/ 1139008 h 1891765"/>
              <a:gd name="connsiteX13" fmla="*/ 1139008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139008" y="0"/>
                </a:moveTo>
                <a:cubicBezTo>
                  <a:pt x="1453537" y="0"/>
                  <a:pt x="1738289" y="127488"/>
                  <a:pt x="1944408" y="333608"/>
                </a:cubicBezTo>
                <a:lnTo>
                  <a:pt x="1985514" y="378836"/>
                </a:lnTo>
                <a:lnTo>
                  <a:pt x="1953106" y="414493"/>
                </a:lnTo>
                <a:cubicBezTo>
                  <a:pt x="1790620" y="611381"/>
                  <a:pt x="1693012" y="863796"/>
                  <a:pt x="1693012" y="1139008"/>
                </a:cubicBezTo>
                <a:cubicBezTo>
                  <a:pt x="1693012" y="1374905"/>
                  <a:pt x="1764724" y="1594052"/>
                  <a:pt x="1887537" y="1775838"/>
                </a:cubicBezTo>
                <a:lnTo>
                  <a:pt x="1914603" y="1812033"/>
                </a:lnTo>
                <a:lnTo>
                  <a:pt x="1863523" y="1765608"/>
                </a:lnTo>
                <a:cubicBezTo>
                  <a:pt x="1666635" y="1603122"/>
                  <a:pt x="1414221" y="1505514"/>
                  <a:pt x="1139008" y="1505514"/>
                </a:cubicBezTo>
                <a:cubicBezTo>
                  <a:pt x="824480" y="1505514"/>
                  <a:pt x="539728" y="1633002"/>
                  <a:pt x="333608" y="1839122"/>
                </a:cubicBezTo>
                <a:lnTo>
                  <a:pt x="285763" y="1891765"/>
                </a:lnTo>
                <a:lnTo>
                  <a:pt x="260094" y="1863523"/>
                </a:lnTo>
                <a:cubicBezTo>
                  <a:pt x="97608" y="1666635"/>
                  <a:pt x="0" y="1414221"/>
                  <a:pt x="0" y="1139008"/>
                </a:cubicBezTo>
                <a:cubicBezTo>
                  <a:pt x="0" y="509951"/>
                  <a:pt x="509951" y="0"/>
                  <a:pt x="1139008" y="0"/>
                </a:cubicBezTo>
                <a:close/>
              </a:path>
            </a:pathLst>
          </a:custGeom>
          <a:solidFill>
            <a:srgbClr val="66869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11">
            <a:extLst>
              <a:ext uri="{FF2B5EF4-FFF2-40B4-BE49-F238E27FC236}">
                <a16:creationId xmlns:a16="http://schemas.microsoft.com/office/drawing/2014/main" id="{DE65ABE0-3BED-4EFF-938E-3049CFD6179E}"/>
              </a:ext>
            </a:extLst>
          </p:cNvPr>
          <p:cNvSpPr/>
          <p:nvPr/>
        </p:nvSpPr>
        <p:spPr>
          <a:xfrm>
            <a:off x="6089009" y="1992087"/>
            <a:ext cx="1985514" cy="1891765"/>
          </a:xfrm>
          <a:custGeom>
            <a:avLst/>
            <a:gdLst>
              <a:gd name="connsiteX0" fmla="*/ 846506 w 1985514"/>
              <a:gd name="connsiteY0" fmla="*/ 0 h 1891765"/>
              <a:gd name="connsiteX1" fmla="*/ 1985514 w 1985514"/>
              <a:gd name="connsiteY1" fmla="*/ 1139008 h 1891765"/>
              <a:gd name="connsiteX2" fmla="*/ 1725420 w 1985514"/>
              <a:gd name="connsiteY2" fmla="*/ 1863523 h 1891765"/>
              <a:gd name="connsiteX3" fmla="*/ 1699752 w 1985514"/>
              <a:gd name="connsiteY3" fmla="*/ 1891765 h 1891765"/>
              <a:gd name="connsiteX4" fmla="*/ 1651906 w 1985514"/>
              <a:gd name="connsiteY4" fmla="*/ 1839122 h 1891765"/>
              <a:gd name="connsiteX5" fmla="*/ 846506 w 1985514"/>
              <a:gd name="connsiteY5" fmla="*/ 1505514 h 1891765"/>
              <a:gd name="connsiteX6" fmla="*/ 121991 w 1985514"/>
              <a:gd name="connsiteY6" fmla="*/ 1765608 h 1891765"/>
              <a:gd name="connsiteX7" fmla="*/ 70911 w 1985514"/>
              <a:gd name="connsiteY7" fmla="*/ 1812033 h 1891765"/>
              <a:gd name="connsiteX8" fmla="*/ 97977 w 1985514"/>
              <a:gd name="connsiteY8" fmla="*/ 1775838 h 1891765"/>
              <a:gd name="connsiteX9" fmla="*/ 292502 w 1985514"/>
              <a:gd name="connsiteY9" fmla="*/ 1139008 h 1891765"/>
              <a:gd name="connsiteX10" fmla="*/ 32408 w 1985514"/>
              <a:gd name="connsiteY10" fmla="*/ 414493 h 1891765"/>
              <a:gd name="connsiteX11" fmla="*/ 0 w 1985514"/>
              <a:gd name="connsiteY11" fmla="*/ 378836 h 1891765"/>
              <a:gd name="connsiteX12" fmla="*/ 41106 w 1985514"/>
              <a:gd name="connsiteY12" fmla="*/ 333608 h 1891765"/>
              <a:gd name="connsiteX13" fmla="*/ 846506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846506" y="0"/>
                </a:moveTo>
                <a:cubicBezTo>
                  <a:pt x="1475563" y="0"/>
                  <a:pt x="1985514" y="509951"/>
                  <a:pt x="1985514" y="1139008"/>
                </a:cubicBezTo>
                <a:cubicBezTo>
                  <a:pt x="1985514" y="1414221"/>
                  <a:pt x="1887906" y="1666635"/>
                  <a:pt x="1725420" y="1863523"/>
                </a:cubicBezTo>
                <a:lnTo>
                  <a:pt x="1699752" y="1891765"/>
                </a:lnTo>
                <a:lnTo>
                  <a:pt x="1651906" y="1839122"/>
                </a:lnTo>
                <a:cubicBezTo>
                  <a:pt x="1445787" y="1633002"/>
                  <a:pt x="1161035" y="1505514"/>
                  <a:pt x="846506" y="1505514"/>
                </a:cubicBezTo>
                <a:cubicBezTo>
                  <a:pt x="571294" y="1505514"/>
                  <a:pt x="318879" y="1603122"/>
                  <a:pt x="121991" y="1765608"/>
                </a:cubicBezTo>
                <a:lnTo>
                  <a:pt x="70911" y="1812033"/>
                </a:lnTo>
                <a:lnTo>
                  <a:pt x="97977" y="1775838"/>
                </a:lnTo>
                <a:cubicBezTo>
                  <a:pt x="220790" y="1594052"/>
                  <a:pt x="292502" y="1374905"/>
                  <a:pt x="292502" y="1139008"/>
                </a:cubicBezTo>
                <a:cubicBezTo>
                  <a:pt x="292502" y="863796"/>
                  <a:pt x="194894" y="611381"/>
                  <a:pt x="32408" y="414493"/>
                </a:cubicBezTo>
                <a:lnTo>
                  <a:pt x="0" y="378836"/>
                </a:lnTo>
                <a:lnTo>
                  <a:pt x="41106" y="333608"/>
                </a:lnTo>
                <a:cubicBezTo>
                  <a:pt x="247226" y="127488"/>
                  <a:pt x="531978" y="0"/>
                  <a:pt x="846506" y="0"/>
                </a:cubicBezTo>
                <a:close/>
              </a:path>
            </a:pathLst>
          </a:cu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6C12F119-ADD5-4233-9C78-4C016A6B350B}"/>
              </a:ext>
            </a:extLst>
          </p:cNvPr>
          <p:cNvSpPr/>
          <p:nvPr/>
        </p:nvSpPr>
        <p:spPr>
          <a:xfrm>
            <a:off x="4103495" y="3883852"/>
            <a:ext cx="1985514" cy="1891765"/>
          </a:xfrm>
          <a:custGeom>
            <a:avLst/>
            <a:gdLst>
              <a:gd name="connsiteX0" fmla="*/ 285763 w 1985514"/>
              <a:gd name="connsiteY0" fmla="*/ 0 h 1891765"/>
              <a:gd name="connsiteX1" fmla="*/ 333608 w 1985514"/>
              <a:gd name="connsiteY1" fmla="*/ 52643 h 1891765"/>
              <a:gd name="connsiteX2" fmla="*/ 1139008 w 1985514"/>
              <a:gd name="connsiteY2" fmla="*/ 386251 h 1891765"/>
              <a:gd name="connsiteX3" fmla="*/ 1863523 w 1985514"/>
              <a:gd name="connsiteY3" fmla="*/ 126157 h 1891765"/>
              <a:gd name="connsiteX4" fmla="*/ 1914603 w 1985514"/>
              <a:gd name="connsiteY4" fmla="*/ 79732 h 1891765"/>
              <a:gd name="connsiteX5" fmla="*/ 1887537 w 1985514"/>
              <a:gd name="connsiteY5" fmla="*/ 115927 h 1891765"/>
              <a:gd name="connsiteX6" fmla="*/ 1693012 w 1985514"/>
              <a:gd name="connsiteY6" fmla="*/ 752757 h 1891765"/>
              <a:gd name="connsiteX7" fmla="*/ 1953106 w 1985514"/>
              <a:gd name="connsiteY7" fmla="*/ 1477272 h 1891765"/>
              <a:gd name="connsiteX8" fmla="*/ 1985514 w 1985514"/>
              <a:gd name="connsiteY8" fmla="*/ 1512930 h 1891765"/>
              <a:gd name="connsiteX9" fmla="*/ 1944408 w 1985514"/>
              <a:gd name="connsiteY9" fmla="*/ 1558157 h 1891765"/>
              <a:gd name="connsiteX10" fmla="*/ 1139008 w 1985514"/>
              <a:gd name="connsiteY10" fmla="*/ 1891765 h 1891765"/>
              <a:gd name="connsiteX11" fmla="*/ 0 w 1985514"/>
              <a:gd name="connsiteY11" fmla="*/ 752757 h 1891765"/>
              <a:gd name="connsiteX12" fmla="*/ 260094 w 1985514"/>
              <a:gd name="connsiteY12" fmla="*/ 28242 h 1891765"/>
              <a:gd name="connsiteX13" fmla="*/ 285763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285763" y="0"/>
                </a:moveTo>
                <a:lnTo>
                  <a:pt x="333608" y="52643"/>
                </a:lnTo>
                <a:cubicBezTo>
                  <a:pt x="539728" y="258763"/>
                  <a:pt x="824480" y="386251"/>
                  <a:pt x="1139008" y="386251"/>
                </a:cubicBezTo>
                <a:cubicBezTo>
                  <a:pt x="1414221" y="386251"/>
                  <a:pt x="1666635" y="288643"/>
                  <a:pt x="1863523" y="126157"/>
                </a:cubicBezTo>
                <a:lnTo>
                  <a:pt x="1914603" y="79732"/>
                </a:lnTo>
                <a:lnTo>
                  <a:pt x="1887537" y="115927"/>
                </a:lnTo>
                <a:cubicBezTo>
                  <a:pt x="1764724" y="297714"/>
                  <a:pt x="1693012" y="516861"/>
                  <a:pt x="1693012" y="752757"/>
                </a:cubicBezTo>
                <a:cubicBezTo>
                  <a:pt x="1693012" y="1027970"/>
                  <a:pt x="1790620" y="1280384"/>
                  <a:pt x="1953106" y="1477272"/>
                </a:cubicBezTo>
                <a:lnTo>
                  <a:pt x="1985514" y="1512930"/>
                </a:lnTo>
                <a:lnTo>
                  <a:pt x="1944408" y="1558157"/>
                </a:lnTo>
                <a:cubicBezTo>
                  <a:pt x="1738289" y="1764277"/>
                  <a:pt x="1453537" y="1891765"/>
                  <a:pt x="1139008" y="1891765"/>
                </a:cubicBezTo>
                <a:cubicBezTo>
                  <a:pt x="509951" y="1891765"/>
                  <a:pt x="0" y="1381814"/>
                  <a:pt x="0" y="752757"/>
                </a:cubicBezTo>
                <a:cubicBezTo>
                  <a:pt x="0" y="477545"/>
                  <a:pt x="97608" y="225130"/>
                  <a:pt x="260094" y="28242"/>
                </a:cubicBezTo>
                <a:lnTo>
                  <a:pt x="285763" y="0"/>
                </a:lnTo>
                <a:close/>
              </a:path>
            </a:pathLst>
          </a:cu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77423EBF-229D-4C2E-9AAA-E7871215D164}"/>
              </a:ext>
            </a:extLst>
          </p:cNvPr>
          <p:cNvSpPr/>
          <p:nvPr/>
        </p:nvSpPr>
        <p:spPr>
          <a:xfrm>
            <a:off x="6089009" y="3883852"/>
            <a:ext cx="1985514" cy="1891765"/>
          </a:xfrm>
          <a:custGeom>
            <a:avLst/>
            <a:gdLst>
              <a:gd name="connsiteX0" fmla="*/ 1699752 w 1985514"/>
              <a:gd name="connsiteY0" fmla="*/ 0 h 1891765"/>
              <a:gd name="connsiteX1" fmla="*/ 1725420 w 1985514"/>
              <a:gd name="connsiteY1" fmla="*/ 28242 h 1891765"/>
              <a:gd name="connsiteX2" fmla="*/ 1985514 w 1985514"/>
              <a:gd name="connsiteY2" fmla="*/ 752757 h 1891765"/>
              <a:gd name="connsiteX3" fmla="*/ 846506 w 1985514"/>
              <a:gd name="connsiteY3" fmla="*/ 1891765 h 1891765"/>
              <a:gd name="connsiteX4" fmla="*/ 41106 w 1985514"/>
              <a:gd name="connsiteY4" fmla="*/ 1558157 h 1891765"/>
              <a:gd name="connsiteX5" fmla="*/ 0 w 1985514"/>
              <a:gd name="connsiteY5" fmla="*/ 1512930 h 1891765"/>
              <a:gd name="connsiteX6" fmla="*/ 32408 w 1985514"/>
              <a:gd name="connsiteY6" fmla="*/ 1477272 h 1891765"/>
              <a:gd name="connsiteX7" fmla="*/ 292502 w 1985514"/>
              <a:gd name="connsiteY7" fmla="*/ 752757 h 1891765"/>
              <a:gd name="connsiteX8" fmla="*/ 97977 w 1985514"/>
              <a:gd name="connsiteY8" fmla="*/ 115927 h 1891765"/>
              <a:gd name="connsiteX9" fmla="*/ 70911 w 1985514"/>
              <a:gd name="connsiteY9" fmla="*/ 79732 h 1891765"/>
              <a:gd name="connsiteX10" fmla="*/ 121991 w 1985514"/>
              <a:gd name="connsiteY10" fmla="*/ 126157 h 1891765"/>
              <a:gd name="connsiteX11" fmla="*/ 846506 w 1985514"/>
              <a:gd name="connsiteY11" fmla="*/ 386251 h 1891765"/>
              <a:gd name="connsiteX12" fmla="*/ 1651906 w 1985514"/>
              <a:gd name="connsiteY12" fmla="*/ 52643 h 1891765"/>
              <a:gd name="connsiteX13" fmla="*/ 1699752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699752" y="0"/>
                </a:moveTo>
                <a:lnTo>
                  <a:pt x="1725420" y="28242"/>
                </a:lnTo>
                <a:cubicBezTo>
                  <a:pt x="1887906" y="225130"/>
                  <a:pt x="1985514" y="477545"/>
                  <a:pt x="1985514" y="752757"/>
                </a:cubicBezTo>
                <a:cubicBezTo>
                  <a:pt x="1985514" y="1381814"/>
                  <a:pt x="1475563" y="1891765"/>
                  <a:pt x="846506" y="1891765"/>
                </a:cubicBezTo>
                <a:cubicBezTo>
                  <a:pt x="531978" y="1891765"/>
                  <a:pt x="247226" y="1764277"/>
                  <a:pt x="41106" y="1558157"/>
                </a:cubicBezTo>
                <a:lnTo>
                  <a:pt x="0" y="1512930"/>
                </a:lnTo>
                <a:lnTo>
                  <a:pt x="32408" y="1477272"/>
                </a:lnTo>
                <a:cubicBezTo>
                  <a:pt x="194894" y="1280384"/>
                  <a:pt x="292502" y="1027970"/>
                  <a:pt x="292502" y="752757"/>
                </a:cubicBezTo>
                <a:cubicBezTo>
                  <a:pt x="292502" y="516861"/>
                  <a:pt x="220790" y="297714"/>
                  <a:pt x="97977" y="115927"/>
                </a:cubicBezTo>
                <a:lnTo>
                  <a:pt x="70911" y="79732"/>
                </a:lnTo>
                <a:lnTo>
                  <a:pt x="121991" y="126157"/>
                </a:lnTo>
                <a:cubicBezTo>
                  <a:pt x="318879" y="288643"/>
                  <a:pt x="571294" y="386251"/>
                  <a:pt x="846506" y="386251"/>
                </a:cubicBezTo>
                <a:cubicBezTo>
                  <a:pt x="1161035" y="386251"/>
                  <a:pt x="1445787" y="258763"/>
                  <a:pt x="1651906" y="52643"/>
                </a:cubicBezTo>
                <a:lnTo>
                  <a:pt x="169975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F5AD457-01AF-4740-81F3-F58DE48FCE73}"/>
              </a:ext>
            </a:extLst>
          </p:cNvPr>
          <p:cNvSpPr/>
          <p:nvPr/>
        </p:nvSpPr>
        <p:spPr>
          <a:xfrm>
            <a:off x="9267025" y="3035175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FDF886-ED41-44B3-8DA1-D20B2E64BBC2}"/>
              </a:ext>
            </a:extLst>
          </p:cNvPr>
          <p:cNvCxnSpPr/>
          <p:nvPr/>
        </p:nvCxnSpPr>
        <p:spPr>
          <a:xfrm>
            <a:off x="8367025" y="3107061"/>
            <a:ext cx="900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3CF305-C043-489B-878F-B4509B6E64D6}"/>
              </a:ext>
            </a:extLst>
          </p:cNvPr>
          <p:cNvSpPr/>
          <p:nvPr/>
        </p:nvSpPr>
        <p:spPr>
          <a:xfrm>
            <a:off x="9645066" y="1988302"/>
            <a:ext cx="2435125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밸런스 조정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장애물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이동 등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맵 디자인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난이도 추가 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EFD19B-7311-401E-99CA-3536867BB818}"/>
              </a:ext>
            </a:extLst>
          </p:cNvPr>
          <p:cNvSpPr/>
          <p:nvPr/>
        </p:nvSpPr>
        <p:spPr>
          <a:xfrm>
            <a:off x="9267025" y="475427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BFE0DF-9E77-422E-82AB-27DC6BF309E1}"/>
              </a:ext>
            </a:extLst>
          </p:cNvPr>
          <p:cNvCxnSpPr/>
          <p:nvPr/>
        </p:nvCxnSpPr>
        <p:spPr>
          <a:xfrm>
            <a:off x="8367025" y="4826165"/>
            <a:ext cx="900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77624A-623F-4AD7-BC55-27B9B84E442F}"/>
              </a:ext>
            </a:extLst>
          </p:cNvPr>
          <p:cNvSpPr/>
          <p:nvPr/>
        </p:nvSpPr>
        <p:spPr>
          <a:xfrm>
            <a:off x="9649457" y="4288785"/>
            <a:ext cx="2435125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게임 플랫폼 추가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모바일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안드로이드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739CE-8495-44FF-AA79-BE6F57B9E613}"/>
              </a:ext>
            </a:extLst>
          </p:cNvPr>
          <p:cNvSpPr/>
          <p:nvPr/>
        </p:nvSpPr>
        <p:spPr>
          <a:xfrm>
            <a:off x="100724" y="1988302"/>
            <a:ext cx="2435125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기능 추가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스테이지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SaveFile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기타 다른 기능들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8DBACC-E695-489B-8E5C-F02E299CF0FE}"/>
              </a:ext>
            </a:extLst>
          </p:cNvPr>
          <p:cNvGrpSpPr/>
          <p:nvPr/>
        </p:nvGrpSpPr>
        <p:grpSpPr>
          <a:xfrm flipH="1">
            <a:off x="2763133" y="3035175"/>
            <a:ext cx="1043772" cy="1862876"/>
            <a:chOff x="-191112" y="3022125"/>
            <a:chExt cx="1043772" cy="18628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01CE9B-67FF-4E9D-B356-90D3FBC256F1}"/>
                </a:ext>
              </a:extLst>
            </p:cNvPr>
            <p:cNvSpPr/>
            <p:nvPr/>
          </p:nvSpPr>
          <p:spPr>
            <a:xfrm>
              <a:off x="708888" y="3022125"/>
              <a:ext cx="143772" cy="1437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F51675D-1A97-4C21-A565-6CBEB36C6EDC}"/>
                </a:ext>
              </a:extLst>
            </p:cNvPr>
            <p:cNvCxnSpPr/>
            <p:nvPr/>
          </p:nvCxnSpPr>
          <p:spPr>
            <a:xfrm>
              <a:off x="-191112" y="3094011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7F4736-B702-4B8A-816E-1E1A7A141DF1}"/>
                </a:ext>
              </a:extLst>
            </p:cNvPr>
            <p:cNvSpPr/>
            <p:nvPr/>
          </p:nvSpPr>
          <p:spPr>
            <a:xfrm>
              <a:off x="708888" y="4741229"/>
              <a:ext cx="143772" cy="1437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AEB7D77-3D3C-43A2-AF18-FEDD51141AD2}"/>
                </a:ext>
              </a:extLst>
            </p:cNvPr>
            <p:cNvCxnSpPr/>
            <p:nvPr/>
          </p:nvCxnSpPr>
          <p:spPr>
            <a:xfrm>
              <a:off x="-191112" y="4813115"/>
              <a:ext cx="90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2674D5-8693-424F-A765-6199DA26AB87}"/>
              </a:ext>
            </a:extLst>
          </p:cNvPr>
          <p:cNvSpPr/>
          <p:nvPr/>
        </p:nvSpPr>
        <p:spPr>
          <a:xfrm>
            <a:off x="0" y="4288785"/>
            <a:ext cx="2535849" cy="2263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기타 진행 예정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게임 목표 설정 및 판정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그래픽 및 사운드 추가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튜토리얼 추가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 err="1">
                <a:solidFill>
                  <a:schemeClr val="bg1">
                    <a:lumMod val="95000"/>
                  </a:schemeClr>
                </a:solidFill>
              </a:rPr>
              <a:t>리팩토링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버그 수정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869A90F5-65C0-443F-91CE-26628A52AE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7821" y="4681424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7657F82-321E-4005-92FA-329D62E90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B31D043C-2394-46F4-89F9-30138D7C1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F8CF1452-412F-44CB-99C6-73B4D3C98C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2805" y="2734622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1B20D1D-DC67-4ABF-A61E-4916279B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A649BA3-11BD-455E-9231-4D91299F5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9AD40-7667-4E8A-BBF1-9C4C75D713A8}"/>
              </a:ext>
            </a:extLst>
          </p:cNvPr>
          <p:cNvGrpSpPr/>
          <p:nvPr/>
        </p:nvGrpSpPr>
        <p:grpSpPr>
          <a:xfrm>
            <a:off x="4946491" y="4656354"/>
            <a:ext cx="400016" cy="443370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F10493E-EBBA-4754-9611-434F05313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CF5983F8-B8C9-4561-B7FF-5331BE0E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73BA985F-3D7A-40AE-9B41-FC04D16E5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46EEC1B-0CB7-402A-B429-A11DC0815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9AEFF018-63A9-44BF-B8D0-ED41BA825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7" name="Freeform 11">
            <a:extLst>
              <a:ext uri="{FF2B5EF4-FFF2-40B4-BE49-F238E27FC236}">
                <a16:creationId xmlns:a16="http://schemas.microsoft.com/office/drawing/2014/main" id="{BBB1D11D-DDA9-4069-BCAA-652161130BB9}"/>
              </a:ext>
            </a:extLst>
          </p:cNvPr>
          <p:cNvSpPr>
            <a:spLocks noEditPoints="1"/>
          </p:cNvSpPr>
          <p:nvPr/>
        </p:nvSpPr>
        <p:spPr bwMode="auto">
          <a:xfrm>
            <a:off x="6966430" y="267072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5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9050"/>
            <a:ext cx="12192000" cy="914400"/>
          </a:xfrm>
          <a:prstGeom prst="rect">
            <a:avLst/>
          </a:prstGeom>
          <a:solidFill>
            <a:srgbClr val="4C4442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>
                <a:solidFill>
                  <a:prstClr val="white"/>
                </a:solidFill>
              </a:rPr>
              <a:t>4. </a:t>
            </a:r>
            <a:r>
              <a:rPr lang="ko-KR" altLang="en-US" sz="3000" b="1" i="1" dirty="0">
                <a:solidFill>
                  <a:prstClr val="white"/>
                </a:solidFill>
              </a:rPr>
              <a:t>데모 프로그램 시연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ADD8A-C835-4A9B-A9F1-B4677D30F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12" y="1797398"/>
            <a:ext cx="7441575" cy="43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20700" y="330200"/>
            <a:ext cx="12192000" cy="6858000"/>
          </a:xfrm>
          <a:prstGeom prst="rect">
            <a:avLst/>
          </a:prstGeom>
          <a:solidFill>
            <a:srgbClr val="536D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600" i="1" dirty="0">
                <a:solidFill>
                  <a:schemeClr val="bg1"/>
                </a:solidFill>
              </a:rPr>
              <a:t>		     THANK YOU FOR WATCHING!</a:t>
            </a:r>
          </a:p>
          <a:p>
            <a:pPr lvl="0"/>
            <a:endParaRPr lang="en-US" altLang="ko-KR" sz="2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977900" y="5461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616700" y="3517900"/>
            <a:ext cx="4572000" cy="250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8639" y="-724779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슬라이드 배경에 이미지를 채워 넣어 보세요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51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179</Words>
  <Application>Microsoft Office PowerPoint</Application>
  <PresentationFormat>와이드스크린</PresentationFormat>
  <Paragraphs>64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yeseul</cp:lastModifiedBy>
  <cp:revision>133</cp:revision>
  <dcterms:created xsi:type="dcterms:W3CDTF">2019-02-08T07:37:09Z</dcterms:created>
  <dcterms:modified xsi:type="dcterms:W3CDTF">2019-04-25T04:40:35Z</dcterms:modified>
</cp:coreProperties>
</file>