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3" r:id="rId3"/>
    <p:sldId id="281" r:id="rId4"/>
    <p:sldId id="277" r:id="rId5"/>
    <p:sldId id="276" r:id="rId6"/>
    <p:sldId id="279" r:id="rId7"/>
    <p:sldId id="280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69B"/>
    <a:srgbClr val="64BECD"/>
    <a:srgbClr val="4C4442"/>
    <a:srgbClr val="F6C8C8"/>
    <a:srgbClr val="8DA4CE"/>
    <a:srgbClr val="BF392B"/>
    <a:srgbClr val="E2574C"/>
    <a:srgbClr val="D07C40"/>
    <a:srgbClr val="F4B459"/>
    <a:srgbClr val="5BB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5" autoAdjust="0"/>
    <p:restoredTop sz="94660"/>
  </p:normalViewPr>
  <p:slideViewPr>
    <p:cSldViewPr snapToGrid="0">
      <p:cViewPr>
        <p:scale>
          <a:sx n="75" d="100"/>
          <a:sy n="75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64BECD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64BECD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64BECD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64BECD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5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0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9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1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33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32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38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6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33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8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1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9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596963" y="1890472"/>
            <a:ext cx="2859578" cy="2859578"/>
          </a:xfrm>
          <a:prstGeom prst="ellipse">
            <a:avLst/>
          </a:prstGeom>
          <a:solidFill>
            <a:srgbClr val="4C4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R 76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G 68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 66</a:t>
            </a:r>
          </a:p>
        </p:txBody>
      </p:sp>
      <p:sp>
        <p:nvSpPr>
          <p:cNvPr id="7" name="타원 6"/>
          <p:cNvSpPr/>
          <p:nvPr/>
        </p:nvSpPr>
        <p:spPr>
          <a:xfrm>
            <a:off x="1142634" y="1890472"/>
            <a:ext cx="2859578" cy="2859578"/>
          </a:xfrm>
          <a:prstGeom prst="ellipse">
            <a:avLst/>
          </a:prstGeom>
          <a:solidFill>
            <a:srgbClr val="668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R 102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G 134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B 155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051293" y="1890472"/>
            <a:ext cx="2859578" cy="2859578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R 100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G 190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 205</a:t>
            </a:r>
          </a:p>
        </p:txBody>
      </p:sp>
    </p:spTree>
    <p:extLst>
      <p:ext uri="{BB962C8B-B14F-4D97-AF65-F5344CB8AC3E}">
        <p14:creationId xmlns:p14="http://schemas.microsoft.com/office/powerpoint/2010/main" val="72928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20700" y="330200"/>
            <a:ext cx="12192000" cy="6858000"/>
          </a:xfrm>
          <a:prstGeom prst="rect">
            <a:avLst/>
          </a:prstGeom>
          <a:solidFill>
            <a:srgbClr val="536D7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600" i="1" dirty="0">
                <a:solidFill>
                  <a:schemeClr val="bg1"/>
                </a:solidFill>
              </a:rPr>
              <a:t>POWER POINT </a:t>
            </a:r>
            <a:r>
              <a:rPr lang="en-US" altLang="ko-KR" sz="4400" b="1" i="1" dirty="0">
                <a:solidFill>
                  <a:schemeClr val="bg1"/>
                </a:solidFill>
              </a:rPr>
              <a:t>PRESENTATION</a:t>
            </a:r>
          </a:p>
          <a:p>
            <a:pPr lvl="0" algn="ctr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Enjoy </a:t>
            </a:r>
            <a:r>
              <a:rPr lang="en-US" altLang="ko-KR" sz="1400" dirty="0">
                <a:solidFill>
                  <a:schemeClr val="bg1"/>
                </a:solidFill>
              </a:rPr>
              <a:t>your stylish business and campus life with </a:t>
            </a:r>
            <a:r>
              <a:rPr lang="en-US" altLang="ko-KR" sz="1400" dirty="0" smtClean="0">
                <a:solidFill>
                  <a:schemeClr val="bg1"/>
                </a:solidFill>
              </a:rPr>
              <a:t>BIZCAM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82937" y="1993509"/>
            <a:ext cx="1754395" cy="366712"/>
          </a:xfrm>
          <a:prstGeom prst="roundRect">
            <a:avLst>
              <a:gd name="adj" fmla="val 50000"/>
            </a:avLst>
          </a:prstGeom>
          <a:solidFill>
            <a:schemeClr val="tx1"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전략기획본부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68" y="1993509"/>
            <a:ext cx="1754395" cy="366712"/>
          </a:xfrm>
          <a:prstGeom prst="roundRect">
            <a:avLst>
              <a:gd name="adj" fmla="val 50000"/>
            </a:avLst>
          </a:prstGeom>
          <a:solidFill>
            <a:schemeClr val="tx1"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까칠한 조땡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977900" y="546100"/>
            <a:ext cx="4572000" cy="2501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6616700" y="3517900"/>
            <a:ext cx="4572000" cy="2501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98639" y="-724779"/>
            <a:ext cx="474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accent2"/>
                </a:solidFill>
              </a:rPr>
              <a:t>슬라이드 배경에 이미지를 채워 넣어 보세요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1000" dirty="0" smtClean="0">
                <a:solidFill>
                  <a:prstClr val="white"/>
                </a:solidFill>
              </a:rPr>
              <a:t>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86585" y="4909143"/>
            <a:ext cx="276475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3519952339"/>
              </p:ext>
            </p:extLst>
          </p:nvPr>
        </p:nvGraphicFramePr>
        <p:xfrm>
          <a:off x="979436" y="1520015"/>
          <a:ext cx="4901560" cy="3267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자유형 18"/>
          <p:cNvSpPr/>
          <p:nvPr/>
        </p:nvSpPr>
        <p:spPr>
          <a:xfrm>
            <a:off x="1715716" y="1439368"/>
            <a:ext cx="3429000" cy="3429000"/>
          </a:xfrm>
          <a:custGeom>
            <a:avLst/>
            <a:gdLst>
              <a:gd name="connsiteX0" fmla="*/ 1714498 w 3429000"/>
              <a:gd name="connsiteY0" fmla="*/ 444584 h 3429000"/>
              <a:gd name="connsiteX1" fmla="*/ 2282406 w 3429000"/>
              <a:gd name="connsiteY1" fmla="*/ 679820 h 3429000"/>
              <a:gd name="connsiteX2" fmla="*/ 2749175 w 3429000"/>
              <a:gd name="connsiteY2" fmla="*/ 1146589 h 3429000"/>
              <a:gd name="connsiteX3" fmla="*/ 2749175 w 3429000"/>
              <a:gd name="connsiteY3" fmla="*/ 2282406 h 3429000"/>
              <a:gd name="connsiteX4" fmla="*/ 2282406 w 3429000"/>
              <a:gd name="connsiteY4" fmla="*/ 2749174 h 3429000"/>
              <a:gd name="connsiteX5" fmla="*/ 1146589 w 3429000"/>
              <a:gd name="connsiteY5" fmla="*/ 2749174 h 3429000"/>
              <a:gd name="connsiteX6" fmla="*/ 679821 w 3429000"/>
              <a:gd name="connsiteY6" fmla="*/ 2282406 h 3429000"/>
              <a:gd name="connsiteX7" fmla="*/ 679821 w 3429000"/>
              <a:gd name="connsiteY7" fmla="*/ 1146589 h 3429000"/>
              <a:gd name="connsiteX8" fmla="*/ 1146589 w 3429000"/>
              <a:gd name="connsiteY8" fmla="*/ 679820 h 3429000"/>
              <a:gd name="connsiteX9" fmla="*/ 1714498 w 3429000"/>
              <a:gd name="connsiteY9" fmla="*/ 444584 h 3429000"/>
              <a:gd name="connsiteX10" fmla="*/ 1714500 w 3429000"/>
              <a:gd name="connsiteY10" fmla="*/ 411300 h 3429000"/>
              <a:gd name="connsiteX11" fmla="*/ 1127256 w 3429000"/>
              <a:gd name="connsiteY11" fmla="*/ 654543 h 3429000"/>
              <a:gd name="connsiteX12" fmla="*/ 654543 w 3429000"/>
              <a:gd name="connsiteY12" fmla="*/ 1127256 h 3429000"/>
              <a:gd name="connsiteX13" fmla="*/ 654543 w 3429000"/>
              <a:gd name="connsiteY13" fmla="*/ 2301744 h 3429000"/>
              <a:gd name="connsiteX14" fmla="*/ 1127256 w 3429000"/>
              <a:gd name="connsiteY14" fmla="*/ 2774457 h 3429000"/>
              <a:gd name="connsiteX15" fmla="*/ 2301744 w 3429000"/>
              <a:gd name="connsiteY15" fmla="*/ 2774457 h 3429000"/>
              <a:gd name="connsiteX16" fmla="*/ 2774457 w 3429000"/>
              <a:gd name="connsiteY16" fmla="*/ 2301744 h 3429000"/>
              <a:gd name="connsiteX17" fmla="*/ 2774457 w 3429000"/>
              <a:gd name="connsiteY17" fmla="*/ 1127256 h 3429000"/>
              <a:gd name="connsiteX18" fmla="*/ 2301744 w 3429000"/>
              <a:gd name="connsiteY18" fmla="*/ 654543 h 3429000"/>
              <a:gd name="connsiteX19" fmla="*/ 1714500 w 3429000"/>
              <a:gd name="connsiteY19" fmla="*/ 411300 h 3429000"/>
              <a:gd name="connsiteX20" fmla="*/ 1714500 w 3429000"/>
              <a:gd name="connsiteY20" fmla="*/ 0 h 3429000"/>
              <a:gd name="connsiteX21" fmla="*/ 3429000 w 3429000"/>
              <a:gd name="connsiteY21" fmla="*/ 1714500 h 3429000"/>
              <a:gd name="connsiteX22" fmla="*/ 1714500 w 3429000"/>
              <a:gd name="connsiteY22" fmla="*/ 3429000 h 3429000"/>
              <a:gd name="connsiteX23" fmla="*/ 0 w 3429000"/>
              <a:gd name="connsiteY23" fmla="*/ 1714500 h 3429000"/>
              <a:gd name="connsiteX24" fmla="*/ 1714500 w 3429000"/>
              <a:gd name="connsiteY2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29000" h="3429000">
                <a:moveTo>
                  <a:pt x="1714498" y="444584"/>
                </a:moveTo>
                <a:cubicBezTo>
                  <a:pt x="1920040" y="444584"/>
                  <a:pt x="2125583" y="522996"/>
                  <a:pt x="2282406" y="679820"/>
                </a:cubicBezTo>
                <a:lnTo>
                  <a:pt x="2749175" y="1146589"/>
                </a:lnTo>
                <a:cubicBezTo>
                  <a:pt x="3062822" y="1460236"/>
                  <a:pt x="3062822" y="1968758"/>
                  <a:pt x="2749175" y="2282406"/>
                </a:cubicBezTo>
                <a:lnTo>
                  <a:pt x="2282406" y="2749174"/>
                </a:lnTo>
                <a:cubicBezTo>
                  <a:pt x="1968759" y="3062822"/>
                  <a:pt x="1460237" y="3062822"/>
                  <a:pt x="1146589" y="2749174"/>
                </a:cubicBezTo>
                <a:lnTo>
                  <a:pt x="679821" y="2282406"/>
                </a:lnTo>
                <a:cubicBezTo>
                  <a:pt x="366173" y="1968758"/>
                  <a:pt x="366173" y="1460236"/>
                  <a:pt x="679821" y="1146589"/>
                </a:cubicBezTo>
                <a:lnTo>
                  <a:pt x="1146589" y="679820"/>
                </a:lnTo>
                <a:cubicBezTo>
                  <a:pt x="1303413" y="522996"/>
                  <a:pt x="1508955" y="444584"/>
                  <a:pt x="1714498" y="444584"/>
                </a:cubicBezTo>
                <a:close/>
                <a:moveTo>
                  <a:pt x="1714500" y="411300"/>
                </a:moveTo>
                <a:cubicBezTo>
                  <a:pt x="1501960" y="411300"/>
                  <a:pt x="1289419" y="492380"/>
                  <a:pt x="1127256" y="654543"/>
                </a:cubicBezTo>
                <a:lnTo>
                  <a:pt x="654543" y="1127256"/>
                </a:lnTo>
                <a:cubicBezTo>
                  <a:pt x="330217" y="1451582"/>
                  <a:pt x="330217" y="1977418"/>
                  <a:pt x="654543" y="2301744"/>
                </a:cubicBezTo>
                <a:lnTo>
                  <a:pt x="1127256" y="2774457"/>
                </a:lnTo>
                <a:cubicBezTo>
                  <a:pt x="1451582" y="3098783"/>
                  <a:pt x="1977418" y="3098783"/>
                  <a:pt x="2301744" y="2774457"/>
                </a:cubicBezTo>
                <a:lnTo>
                  <a:pt x="2774457" y="2301744"/>
                </a:lnTo>
                <a:cubicBezTo>
                  <a:pt x="3098783" y="1977418"/>
                  <a:pt x="3098783" y="1451582"/>
                  <a:pt x="2774457" y="1127256"/>
                </a:cubicBezTo>
                <a:lnTo>
                  <a:pt x="2301744" y="654543"/>
                </a:lnTo>
                <a:cubicBezTo>
                  <a:pt x="2139581" y="492380"/>
                  <a:pt x="1927040" y="411300"/>
                  <a:pt x="1714500" y="411300"/>
                </a:cubicBezTo>
                <a:close/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2661392"/>
                  <a:pt x="2661392" y="3429000"/>
                  <a:pt x="1714500" y="3429000"/>
                </a:cubicBezTo>
                <a:cubicBezTo>
                  <a:pt x="767608" y="3429000"/>
                  <a:pt x="0" y="2661392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solidFill>
            <a:srgbClr val="668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51400" y="2721012"/>
            <a:ext cx="2435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적어요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14415" y="1712562"/>
            <a:ext cx="6303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70779" y="1712562"/>
            <a:ext cx="6303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83816" y="4828496"/>
            <a:ext cx="276475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53" name="차트 52"/>
          <p:cNvGraphicFramePr/>
          <p:nvPr>
            <p:extLst>
              <p:ext uri="{D42A27DB-BD31-4B8C-83A1-F6EECF244321}">
                <p14:modId xmlns:p14="http://schemas.microsoft.com/office/powerpoint/2010/main" val="1405777829"/>
              </p:ext>
            </p:extLst>
          </p:nvPr>
        </p:nvGraphicFramePr>
        <p:xfrm>
          <a:off x="6176667" y="1439368"/>
          <a:ext cx="4901560" cy="3267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자유형 53"/>
          <p:cNvSpPr/>
          <p:nvPr/>
        </p:nvSpPr>
        <p:spPr>
          <a:xfrm>
            <a:off x="6912947" y="1358721"/>
            <a:ext cx="3429000" cy="3429000"/>
          </a:xfrm>
          <a:custGeom>
            <a:avLst/>
            <a:gdLst>
              <a:gd name="connsiteX0" fmla="*/ 1714498 w 3429000"/>
              <a:gd name="connsiteY0" fmla="*/ 444584 h 3429000"/>
              <a:gd name="connsiteX1" fmla="*/ 2282406 w 3429000"/>
              <a:gd name="connsiteY1" fmla="*/ 679820 h 3429000"/>
              <a:gd name="connsiteX2" fmla="*/ 2749175 w 3429000"/>
              <a:gd name="connsiteY2" fmla="*/ 1146589 h 3429000"/>
              <a:gd name="connsiteX3" fmla="*/ 2749175 w 3429000"/>
              <a:gd name="connsiteY3" fmla="*/ 2282406 h 3429000"/>
              <a:gd name="connsiteX4" fmla="*/ 2282406 w 3429000"/>
              <a:gd name="connsiteY4" fmla="*/ 2749174 h 3429000"/>
              <a:gd name="connsiteX5" fmla="*/ 1146589 w 3429000"/>
              <a:gd name="connsiteY5" fmla="*/ 2749174 h 3429000"/>
              <a:gd name="connsiteX6" fmla="*/ 679821 w 3429000"/>
              <a:gd name="connsiteY6" fmla="*/ 2282406 h 3429000"/>
              <a:gd name="connsiteX7" fmla="*/ 679821 w 3429000"/>
              <a:gd name="connsiteY7" fmla="*/ 1146589 h 3429000"/>
              <a:gd name="connsiteX8" fmla="*/ 1146589 w 3429000"/>
              <a:gd name="connsiteY8" fmla="*/ 679820 h 3429000"/>
              <a:gd name="connsiteX9" fmla="*/ 1714498 w 3429000"/>
              <a:gd name="connsiteY9" fmla="*/ 444584 h 3429000"/>
              <a:gd name="connsiteX10" fmla="*/ 1714500 w 3429000"/>
              <a:gd name="connsiteY10" fmla="*/ 411300 h 3429000"/>
              <a:gd name="connsiteX11" fmla="*/ 1127256 w 3429000"/>
              <a:gd name="connsiteY11" fmla="*/ 654543 h 3429000"/>
              <a:gd name="connsiteX12" fmla="*/ 654543 w 3429000"/>
              <a:gd name="connsiteY12" fmla="*/ 1127256 h 3429000"/>
              <a:gd name="connsiteX13" fmla="*/ 654543 w 3429000"/>
              <a:gd name="connsiteY13" fmla="*/ 2301744 h 3429000"/>
              <a:gd name="connsiteX14" fmla="*/ 1127256 w 3429000"/>
              <a:gd name="connsiteY14" fmla="*/ 2774457 h 3429000"/>
              <a:gd name="connsiteX15" fmla="*/ 2301744 w 3429000"/>
              <a:gd name="connsiteY15" fmla="*/ 2774457 h 3429000"/>
              <a:gd name="connsiteX16" fmla="*/ 2774457 w 3429000"/>
              <a:gd name="connsiteY16" fmla="*/ 2301744 h 3429000"/>
              <a:gd name="connsiteX17" fmla="*/ 2774457 w 3429000"/>
              <a:gd name="connsiteY17" fmla="*/ 1127256 h 3429000"/>
              <a:gd name="connsiteX18" fmla="*/ 2301744 w 3429000"/>
              <a:gd name="connsiteY18" fmla="*/ 654543 h 3429000"/>
              <a:gd name="connsiteX19" fmla="*/ 1714500 w 3429000"/>
              <a:gd name="connsiteY19" fmla="*/ 411300 h 3429000"/>
              <a:gd name="connsiteX20" fmla="*/ 1714500 w 3429000"/>
              <a:gd name="connsiteY20" fmla="*/ 0 h 3429000"/>
              <a:gd name="connsiteX21" fmla="*/ 3429000 w 3429000"/>
              <a:gd name="connsiteY21" fmla="*/ 1714500 h 3429000"/>
              <a:gd name="connsiteX22" fmla="*/ 1714500 w 3429000"/>
              <a:gd name="connsiteY22" fmla="*/ 3429000 h 3429000"/>
              <a:gd name="connsiteX23" fmla="*/ 0 w 3429000"/>
              <a:gd name="connsiteY23" fmla="*/ 1714500 h 3429000"/>
              <a:gd name="connsiteX24" fmla="*/ 1714500 w 3429000"/>
              <a:gd name="connsiteY2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29000" h="3429000">
                <a:moveTo>
                  <a:pt x="1714498" y="444584"/>
                </a:moveTo>
                <a:cubicBezTo>
                  <a:pt x="1920040" y="444584"/>
                  <a:pt x="2125583" y="522996"/>
                  <a:pt x="2282406" y="679820"/>
                </a:cubicBezTo>
                <a:lnTo>
                  <a:pt x="2749175" y="1146589"/>
                </a:lnTo>
                <a:cubicBezTo>
                  <a:pt x="3062822" y="1460236"/>
                  <a:pt x="3062822" y="1968758"/>
                  <a:pt x="2749175" y="2282406"/>
                </a:cubicBezTo>
                <a:lnTo>
                  <a:pt x="2282406" y="2749174"/>
                </a:lnTo>
                <a:cubicBezTo>
                  <a:pt x="1968759" y="3062822"/>
                  <a:pt x="1460237" y="3062822"/>
                  <a:pt x="1146589" y="2749174"/>
                </a:cubicBezTo>
                <a:lnTo>
                  <a:pt x="679821" y="2282406"/>
                </a:lnTo>
                <a:cubicBezTo>
                  <a:pt x="366173" y="1968758"/>
                  <a:pt x="366173" y="1460236"/>
                  <a:pt x="679821" y="1146589"/>
                </a:cubicBezTo>
                <a:lnTo>
                  <a:pt x="1146589" y="679820"/>
                </a:lnTo>
                <a:cubicBezTo>
                  <a:pt x="1303413" y="522996"/>
                  <a:pt x="1508955" y="444584"/>
                  <a:pt x="1714498" y="444584"/>
                </a:cubicBezTo>
                <a:close/>
                <a:moveTo>
                  <a:pt x="1714500" y="411300"/>
                </a:moveTo>
                <a:cubicBezTo>
                  <a:pt x="1501960" y="411300"/>
                  <a:pt x="1289419" y="492380"/>
                  <a:pt x="1127256" y="654543"/>
                </a:cubicBezTo>
                <a:lnTo>
                  <a:pt x="654543" y="1127256"/>
                </a:lnTo>
                <a:cubicBezTo>
                  <a:pt x="330217" y="1451582"/>
                  <a:pt x="330217" y="1977418"/>
                  <a:pt x="654543" y="2301744"/>
                </a:cubicBezTo>
                <a:lnTo>
                  <a:pt x="1127256" y="2774457"/>
                </a:lnTo>
                <a:cubicBezTo>
                  <a:pt x="1451582" y="3098783"/>
                  <a:pt x="1977418" y="3098783"/>
                  <a:pt x="2301744" y="2774457"/>
                </a:cubicBezTo>
                <a:lnTo>
                  <a:pt x="2774457" y="2301744"/>
                </a:lnTo>
                <a:cubicBezTo>
                  <a:pt x="3098783" y="1977418"/>
                  <a:pt x="3098783" y="1451582"/>
                  <a:pt x="2774457" y="1127256"/>
                </a:cubicBezTo>
                <a:lnTo>
                  <a:pt x="2301744" y="654543"/>
                </a:lnTo>
                <a:cubicBezTo>
                  <a:pt x="2139581" y="492380"/>
                  <a:pt x="1927040" y="411300"/>
                  <a:pt x="1714500" y="411300"/>
                </a:cubicBezTo>
                <a:close/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2661392"/>
                  <a:pt x="2661392" y="3429000"/>
                  <a:pt x="1714500" y="3429000"/>
                </a:cubicBezTo>
                <a:cubicBezTo>
                  <a:pt x="767608" y="3429000"/>
                  <a:pt x="0" y="2661392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solidFill>
            <a:srgbClr val="668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48631" y="2640365"/>
            <a:ext cx="2435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적어요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711646" y="1631915"/>
            <a:ext cx="6303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68010" y="1631915"/>
            <a:ext cx="6303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5712" y="6310868"/>
            <a:ext cx="6348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뒤에 원형 차트가 있습니다</a:t>
            </a:r>
            <a:r>
              <a:rPr lang="en-US" altLang="ko-KR" b="1" dirty="0" smtClean="0">
                <a:solidFill>
                  <a:srgbClr val="FFC000"/>
                </a:solidFill>
              </a:rPr>
              <a:t>. </a:t>
            </a:r>
            <a:r>
              <a:rPr lang="ko-KR" altLang="en-US" b="1" dirty="0" smtClean="0">
                <a:solidFill>
                  <a:srgbClr val="FFC000"/>
                </a:solidFill>
              </a:rPr>
              <a:t>차트 데이터 편집을 이용하세요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259121" y="1513469"/>
            <a:ext cx="4901560" cy="3486455"/>
            <a:chOff x="6437418" y="1848398"/>
            <a:chExt cx="4255939" cy="3027228"/>
          </a:xfrm>
        </p:grpSpPr>
        <p:graphicFrame>
          <p:nvGraphicFramePr>
            <p:cNvPr id="20" name="차트 19"/>
            <p:cNvGraphicFramePr/>
            <p:nvPr>
              <p:extLst>
                <p:ext uri="{D42A27DB-BD31-4B8C-83A1-F6EECF244321}">
                  <p14:modId xmlns:p14="http://schemas.microsoft.com/office/powerpoint/2010/main" val="803244659"/>
                </p:ext>
              </p:extLst>
            </p:nvPr>
          </p:nvGraphicFramePr>
          <p:xfrm>
            <a:off x="6437418" y="1943366"/>
            <a:ext cx="4255939" cy="28372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자유형 12"/>
            <p:cNvSpPr/>
            <p:nvPr/>
          </p:nvSpPr>
          <p:spPr>
            <a:xfrm>
              <a:off x="7051773" y="1848398"/>
              <a:ext cx="3027228" cy="3027228"/>
            </a:xfrm>
            <a:custGeom>
              <a:avLst/>
              <a:gdLst>
                <a:gd name="connsiteX0" fmla="*/ 1513612 w 3027228"/>
                <a:gd name="connsiteY0" fmla="*/ 408570 h 3027228"/>
                <a:gd name="connsiteX1" fmla="*/ 1811918 w 3027228"/>
                <a:gd name="connsiteY1" fmla="*/ 532132 h 3027228"/>
                <a:gd name="connsiteX2" fmla="*/ 2495093 w 3027228"/>
                <a:gd name="connsiteY2" fmla="*/ 1215307 h 3027228"/>
                <a:gd name="connsiteX3" fmla="*/ 2495093 w 3027228"/>
                <a:gd name="connsiteY3" fmla="*/ 1811919 h 3027228"/>
                <a:gd name="connsiteX4" fmla="*/ 1811918 w 3027228"/>
                <a:gd name="connsiteY4" fmla="*/ 2495095 h 3027228"/>
                <a:gd name="connsiteX5" fmla="*/ 1215306 w 3027228"/>
                <a:gd name="connsiteY5" fmla="*/ 2495094 h 3027228"/>
                <a:gd name="connsiteX6" fmla="*/ 532131 w 3027228"/>
                <a:gd name="connsiteY6" fmla="*/ 1811919 h 3027228"/>
                <a:gd name="connsiteX7" fmla="*/ 532131 w 3027228"/>
                <a:gd name="connsiteY7" fmla="*/ 1215307 h 3027228"/>
                <a:gd name="connsiteX8" fmla="*/ 1215306 w 3027228"/>
                <a:gd name="connsiteY8" fmla="*/ 532132 h 3027228"/>
                <a:gd name="connsiteX9" fmla="*/ 1513612 w 3027228"/>
                <a:gd name="connsiteY9" fmla="*/ 408570 h 3027228"/>
                <a:gd name="connsiteX10" fmla="*/ 1513614 w 3027228"/>
                <a:gd name="connsiteY10" fmla="*/ 319743 h 3027228"/>
                <a:gd name="connsiteX11" fmla="*/ 1165755 w 3027228"/>
                <a:gd name="connsiteY11" fmla="*/ 463831 h 3027228"/>
                <a:gd name="connsiteX12" fmla="*/ 463831 w 3027228"/>
                <a:gd name="connsiteY12" fmla="*/ 1165755 h 3027228"/>
                <a:gd name="connsiteX13" fmla="*/ 463831 w 3027228"/>
                <a:gd name="connsiteY13" fmla="*/ 1861473 h 3027228"/>
                <a:gd name="connsiteX14" fmla="*/ 1165755 w 3027228"/>
                <a:gd name="connsiteY14" fmla="*/ 2563397 h 3027228"/>
                <a:gd name="connsiteX15" fmla="*/ 1861473 w 3027228"/>
                <a:gd name="connsiteY15" fmla="*/ 2563397 h 3027228"/>
                <a:gd name="connsiteX16" fmla="*/ 2563397 w 3027228"/>
                <a:gd name="connsiteY16" fmla="*/ 1861473 h 3027228"/>
                <a:gd name="connsiteX17" fmla="*/ 2563397 w 3027228"/>
                <a:gd name="connsiteY17" fmla="*/ 1165755 h 3027228"/>
                <a:gd name="connsiteX18" fmla="*/ 1861473 w 3027228"/>
                <a:gd name="connsiteY18" fmla="*/ 463831 h 3027228"/>
                <a:gd name="connsiteX19" fmla="*/ 1513614 w 3027228"/>
                <a:gd name="connsiteY19" fmla="*/ 319743 h 3027228"/>
                <a:gd name="connsiteX20" fmla="*/ 1513614 w 3027228"/>
                <a:gd name="connsiteY20" fmla="*/ 0 h 3027228"/>
                <a:gd name="connsiteX21" fmla="*/ 3027228 w 3027228"/>
                <a:gd name="connsiteY21" fmla="*/ 1513614 h 3027228"/>
                <a:gd name="connsiteX22" fmla="*/ 1513614 w 3027228"/>
                <a:gd name="connsiteY22" fmla="*/ 3027228 h 3027228"/>
                <a:gd name="connsiteX23" fmla="*/ 0 w 3027228"/>
                <a:gd name="connsiteY23" fmla="*/ 1513614 h 3027228"/>
                <a:gd name="connsiteX24" fmla="*/ 1513614 w 3027228"/>
                <a:gd name="connsiteY24" fmla="*/ 0 h 302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27228" h="3027228">
                  <a:moveTo>
                    <a:pt x="1513612" y="408570"/>
                  </a:moveTo>
                  <a:cubicBezTo>
                    <a:pt x="1621578" y="408569"/>
                    <a:pt x="1729543" y="449757"/>
                    <a:pt x="1811918" y="532132"/>
                  </a:cubicBezTo>
                  <a:lnTo>
                    <a:pt x="2495093" y="1215307"/>
                  </a:lnTo>
                  <a:cubicBezTo>
                    <a:pt x="2659843" y="1380057"/>
                    <a:pt x="2659843" y="1647169"/>
                    <a:pt x="2495093" y="1811919"/>
                  </a:cubicBezTo>
                  <a:lnTo>
                    <a:pt x="1811918" y="2495095"/>
                  </a:lnTo>
                  <a:cubicBezTo>
                    <a:pt x="1647168" y="2659845"/>
                    <a:pt x="1380056" y="2659845"/>
                    <a:pt x="1215306" y="2495094"/>
                  </a:cubicBezTo>
                  <a:lnTo>
                    <a:pt x="532131" y="1811919"/>
                  </a:lnTo>
                  <a:cubicBezTo>
                    <a:pt x="367381" y="1647169"/>
                    <a:pt x="367381" y="1380057"/>
                    <a:pt x="532131" y="1215307"/>
                  </a:cubicBezTo>
                  <a:lnTo>
                    <a:pt x="1215306" y="532132"/>
                  </a:lnTo>
                  <a:cubicBezTo>
                    <a:pt x="1297681" y="449757"/>
                    <a:pt x="1405647" y="408569"/>
                    <a:pt x="1513612" y="408570"/>
                  </a:cubicBezTo>
                  <a:close/>
                  <a:moveTo>
                    <a:pt x="1513614" y="319743"/>
                  </a:moveTo>
                  <a:cubicBezTo>
                    <a:pt x="1387714" y="319744"/>
                    <a:pt x="1261813" y="367773"/>
                    <a:pt x="1165755" y="463831"/>
                  </a:cubicBezTo>
                  <a:lnTo>
                    <a:pt x="463831" y="1165755"/>
                  </a:lnTo>
                  <a:cubicBezTo>
                    <a:pt x="271714" y="1357873"/>
                    <a:pt x="271714" y="1669356"/>
                    <a:pt x="463831" y="1861473"/>
                  </a:cubicBezTo>
                  <a:lnTo>
                    <a:pt x="1165755" y="2563397"/>
                  </a:lnTo>
                  <a:cubicBezTo>
                    <a:pt x="1357872" y="2755515"/>
                    <a:pt x="1669355" y="2755515"/>
                    <a:pt x="1861473" y="2563397"/>
                  </a:cubicBezTo>
                  <a:lnTo>
                    <a:pt x="2563397" y="1861473"/>
                  </a:lnTo>
                  <a:cubicBezTo>
                    <a:pt x="2755514" y="1669356"/>
                    <a:pt x="2755514" y="1357873"/>
                    <a:pt x="2563397" y="1165755"/>
                  </a:cubicBezTo>
                  <a:lnTo>
                    <a:pt x="1861473" y="463831"/>
                  </a:lnTo>
                  <a:cubicBezTo>
                    <a:pt x="1765415" y="367773"/>
                    <a:pt x="1639515" y="319743"/>
                    <a:pt x="1513614" y="319743"/>
                  </a:cubicBezTo>
                  <a:close/>
                  <a:moveTo>
                    <a:pt x="1513614" y="0"/>
                  </a:moveTo>
                  <a:cubicBezTo>
                    <a:pt x="2349560" y="0"/>
                    <a:pt x="3027228" y="677668"/>
                    <a:pt x="3027228" y="1513614"/>
                  </a:cubicBezTo>
                  <a:cubicBezTo>
                    <a:pt x="3027228" y="2349560"/>
                    <a:pt x="2349560" y="3027228"/>
                    <a:pt x="1513614" y="3027228"/>
                  </a:cubicBezTo>
                  <a:cubicBezTo>
                    <a:pt x="677668" y="3027228"/>
                    <a:pt x="0" y="2349560"/>
                    <a:pt x="0" y="1513614"/>
                  </a:cubicBezTo>
                  <a:cubicBezTo>
                    <a:pt x="0" y="677668"/>
                    <a:pt x="677668" y="0"/>
                    <a:pt x="1513614" y="0"/>
                  </a:cubicBezTo>
                  <a:close/>
                </a:path>
              </a:pathLst>
            </a:custGeom>
            <a:solidFill>
              <a:srgbClr val="6686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i="1" dirty="0">
                <a:solidFill>
                  <a:schemeClr val="bg1"/>
                </a:solidFill>
              </a:rPr>
              <a:t>POWER POINT </a:t>
            </a:r>
            <a:r>
              <a:rPr lang="en-US" altLang="ko-KR" sz="2800" b="1" i="1" dirty="0">
                <a:solidFill>
                  <a:schemeClr val="bg1"/>
                </a:solidFill>
              </a:rPr>
              <a:t>PRESENTATION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Enjoy your stylish business and campus life with </a:t>
            </a:r>
            <a:r>
              <a:rPr lang="en-US" altLang="ko-KR" sz="1000" dirty="0" smtClean="0">
                <a:solidFill>
                  <a:schemeClr val="bg1"/>
                </a:solidFill>
              </a:rPr>
              <a:t>BIZCAM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812" y="2731160"/>
            <a:ext cx="2435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적어요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822827" y="1722710"/>
            <a:ext cx="6303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52191" y="1722710"/>
            <a:ext cx="6303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44737" y="515264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42" name="차트 41"/>
          <p:cNvGraphicFramePr/>
          <p:nvPr>
            <p:extLst>
              <p:ext uri="{D42A27DB-BD31-4B8C-83A1-F6EECF244321}">
                <p14:modId xmlns:p14="http://schemas.microsoft.com/office/powerpoint/2010/main" val="3676793879"/>
              </p:ext>
            </p:extLst>
          </p:nvPr>
        </p:nvGraphicFramePr>
        <p:xfrm>
          <a:off x="786890" y="2093145"/>
          <a:ext cx="4901560" cy="3267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자유형 37"/>
          <p:cNvSpPr/>
          <p:nvPr/>
        </p:nvSpPr>
        <p:spPr>
          <a:xfrm>
            <a:off x="1440303" y="1797017"/>
            <a:ext cx="3592746" cy="3592746"/>
          </a:xfrm>
          <a:custGeom>
            <a:avLst/>
            <a:gdLst>
              <a:gd name="connsiteX0" fmla="*/ 2392327 w 4737100"/>
              <a:gd name="connsiteY0" fmla="*/ 643604 h 4737100"/>
              <a:gd name="connsiteX1" fmla="*/ 3941153 w 4737100"/>
              <a:gd name="connsiteY1" fmla="*/ 3367073 h 4737100"/>
              <a:gd name="connsiteX2" fmla="*/ 843501 w 4737100"/>
              <a:gd name="connsiteY2" fmla="*/ 3367073 h 4737100"/>
              <a:gd name="connsiteX3" fmla="*/ 2392328 w 4737100"/>
              <a:gd name="connsiteY3" fmla="*/ 521814 h 4737100"/>
              <a:gd name="connsiteX4" fmla="*/ 692874 w 4737100"/>
              <a:gd name="connsiteY4" fmla="*/ 3451907 h 4737100"/>
              <a:gd name="connsiteX5" fmla="*/ 4091781 w 4737100"/>
              <a:gd name="connsiteY5" fmla="*/ 3451907 h 4737100"/>
              <a:gd name="connsiteX6" fmla="*/ 2368550 w 4737100"/>
              <a:gd name="connsiteY6" fmla="*/ 0 h 4737100"/>
              <a:gd name="connsiteX7" fmla="*/ 4737100 w 4737100"/>
              <a:gd name="connsiteY7" fmla="*/ 2368550 h 4737100"/>
              <a:gd name="connsiteX8" fmla="*/ 2368550 w 4737100"/>
              <a:gd name="connsiteY8" fmla="*/ 4737100 h 4737100"/>
              <a:gd name="connsiteX9" fmla="*/ 0 w 4737100"/>
              <a:gd name="connsiteY9" fmla="*/ 2368550 h 4737100"/>
              <a:gd name="connsiteX10" fmla="*/ 2368550 w 4737100"/>
              <a:gd name="connsiteY10" fmla="*/ 0 h 47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7100" h="4737100">
                <a:moveTo>
                  <a:pt x="2392327" y="643604"/>
                </a:moveTo>
                <a:lnTo>
                  <a:pt x="3941153" y="3367073"/>
                </a:lnTo>
                <a:lnTo>
                  <a:pt x="843501" y="3367073"/>
                </a:lnTo>
                <a:close/>
                <a:moveTo>
                  <a:pt x="2392328" y="521814"/>
                </a:moveTo>
                <a:lnTo>
                  <a:pt x="692874" y="3451907"/>
                </a:lnTo>
                <a:lnTo>
                  <a:pt x="4091781" y="3451907"/>
                </a:lnTo>
                <a:close/>
                <a:moveTo>
                  <a:pt x="2368550" y="0"/>
                </a:moveTo>
                <a:cubicBezTo>
                  <a:pt x="3676664" y="0"/>
                  <a:pt x="4737100" y="1060436"/>
                  <a:pt x="4737100" y="2368550"/>
                </a:cubicBezTo>
                <a:cubicBezTo>
                  <a:pt x="4737100" y="3676664"/>
                  <a:pt x="3676664" y="4737100"/>
                  <a:pt x="2368550" y="4737100"/>
                </a:cubicBezTo>
                <a:cubicBezTo>
                  <a:pt x="1060436" y="4737100"/>
                  <a:pt x="0" y="3676664"/>
                  <a:pt x="0" y="2368550"/>
                </a:cubicBezTo>
                <a:cubicBezTo>
                  <a:pt x="0" y="1060436"/>
                  <a:pt x="1060436" y="0"/>
                  <a:pt x="2368550" y="0"/>
                </a:cubicBezTo>
                <a:close/>
              </a:path>
            </a:pathLst>
          </a:custGeom>
          <a:solidFill>
            <a:srgbClr val="668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19113" y="480685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323032" y="3100492"/>
            <a:ext cx="782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85%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50701" y="2351360"/>
            <a:ext cx="5341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</a:rPr>
              <a:t>15%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5712" y="6310868"/>
            <a:ext cx="6348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뒤에 원형 차트가 있습니다</a:t>
            </a:r>
            <a:r>
              <a:rPr lang="en-US" altLang="ko-KR" b="1" dirty="0" smtClean="0">
                <a:solidFill>
                  <a:srgbClr val="FFC000"/>
                </a:solidFill>
              </a:rPr>
              <a:t>. </a:t>
            </a:r>
            <a:r>
              <a:rPr lang="ko-KR" altLang="en-US" b="1" dirty="0" smtClean="0">
                <a:solidFill>
                  <a:srgbClr val="FFC000"/>
                </a:solidFill>
              </a:rPr>
              <a:t>차트 데이터 편집을 이용하세요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1000" dirty="0" smtClean="0">
                <a:solidFill>
                  <a:prstClr val="white"/>
                </a:solidFill>
              </a:rPr>
              <a:t>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06935"/>
              </p:ext>
            </p:extLst>
          </p:nvPr>
        </p:nvGraphicFramePr>
        <p:xfrm>
          <a:off x="616509" y="1430864"/>
          <a:ext cx="11061247" cy="421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082"/>
                <a:gridCol w="4159391"/>
                <a:gridCol w="311897"/>
                <a:gridCol w="311897"/>
                <a:gridCol w="311897"/>
                <a:gridCol w="311897"/>
                <a:gridCol w="311897"/>
                <a:gridCol w="311897"/>
                <a:gridCol w="311897"/>
                <a:gridCol w="311897"/>
                <a:gridCol w="311897"/>
                <a:gridCol w="311897"/>
                <a:gridCol w="827804"/>
              </a:tblGrid>
              <a:tr h="70253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CD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GRAPH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C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VALUE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CD"/>
                    </a:solidFill>
                  </a:tcPr>
                </a:tc>
              </a:tr>
              <a:tr h="702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Enjoy your stylish business and campus life with BIZCAM </a:t>
                      </a:r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</a:tr>
              <a:tr h="702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Enjoy your stylish business and campus life with BIZCAM </a:t>
                      </a:r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80%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</a:tr>
              <a:tr h="702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Enjoy your stylish business and campus life with BIZCAM </a:t>
                      </a:r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20%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</a:tr>
              <a:tr h="702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Enjoy your stylish business and campus life with BIZCAM </a:t>
                      </a:r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40%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</a:tr>
              <a:tr h="702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Enjoy your stylish business and campus life with BIZCAM </a:t>
                      </a:r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50%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4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56343" y="5881610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PowerPoint is a computer program created by Microsoft Office. 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</p:spTree>
    <p:extLst>
      <p:ext uri="{BB962C8B-B14F-4D97-AF65-F5344CB8AC3E}">
        <p14:creationId xmlns:p14="http://schemas.microsoft.com/office/powerpoint/2010/main" val="22017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1000" dirty="0" smtClean="0">
                <a:solidFill>
                  <a:prstClr val="white"/>
                </a:solidFill>
              </a:rPr>
              <a:t>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5796507" y="2370922"/>
            <a:ext cx="585004" cy="1505514"/>
          </a:xfrm>
          <a:custGeom>
            <a:avLst/>
            <a:gdLst>
              <a:gd name="connsiteX0" fmla="*/ 292502 w 585004"/>
              <a:gd name="connsiteY0" fmla="*/ 0 h 1505514"/>
              <a:gd name="connsiteX1" fmla="*/ 324910 w 585004"/>
              <a:gd name="connsiteY1" fmla="*/ 35657 h 1505514"/>
              <a:gd name="connsiteX2" fmla="*/ 585004 w 585004"/>
              <a:gd name="connsiteY2" fmla="*/ 760172 h 1505514"/>
              <a:gd name="connsiteX3" fmla="*/ 390479 w 585004"/>
              <a:gd name="connsiteY3" fmla="*/ 1397002 h 1505514"/>
              <a:gd name="connsiteX4" fmla="*/ 363413 w 585004"/>
              <a:gd name="connsiteY4" fmla="*/ 1433197 h 1505514"/>
              <a:gd name="connsiteX5" fmla="*/ 333608 w 585004"/>
              <a:gd name="connsiteY5" fmla="*/ 1460286 h 1505514"/>
              <a:gd name="connsiteX6" fmla="*/ 292502 w 585004"/>
              <a:gd name="connsiteY6" fmla="*/ 1505514 h 1505514"/>
              <a:gd name="connsiteX7" fmla="*/ 251396 w 585004"/>
              <a:gd name="connsiteY7" fmla="*/ 1460286 h 1505514"/>
              <a:gd name="connsiteX8" fmla="*/ 221591 w 585004"/>
              <a:gd name="connsiteY8" fmla="*/ 1433197 h 1505514"/>
              <a:gd name="connsiteX9" fmla="*/ 194525 w 585004"/>
              <a:gd name="connsiteY9" fmla="*/ 1397002 h 1505514"/>
              <a:gd name="connsiteX10" fmla="*/ 0 w 585004"/>
              <a:gd name="connsiteY10" fmla="*/ 760172 h 1505514"/>
              <a:gd name="connsiteX11" fmla="*/ 260094 w 585004"/>
              <a:gd name="connsiteY11" fmla="*/ 35657 h 1505514"/>
              <a:gd name="connsiteX12" fmla="*/ 292502 w 585004"/>
              <a:gd name="connsiteY12" fmla="*/ 0 h 15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004" h="1505514">
                <a:moveTo>
                  <a:pt x="292502" y="0"/>
                </a:moveTo>
                <a:lnTo>
                  <a:pt x="324910" y="35657"/>
                </a:lnTo>
                <a:cubicBezTo>
                  <a:pt x="487396" y="232545"/>
                  <a:pt x="585004" y="484960"/>
                  <a:pt x="585004" y="760172"/>
                </a:cubicBezTo>
                <a:cubicBezTo>
                  <a:pt x="585004" y="996069"/>
                  <a:pt x="513292" y="1215216"/>
                  <a:pt x="390479" y="1397002"/>
                </a:cubicBezTo>
                <a:lnTo>
                  <a:pt x="363413" y="1433197"/>
                </a:lnTo>
                <a:lnTo>
                  <a:pt x="333608" y="1460286"/>
                </a:lnTo>
                <a:lnTo>
                  <a:pt x="292502" y="1505514"/>
                </a:lnTo>
                <a:lnTo>
                  <a:pt x="251396" y="1460286"/>
                </a:lnTo>
                <a:lnTo>
                  <a:pt x="221591" y="1433197"/>
                </a:lnTo>
                <a:lnTo>
                  <a:pt x="194525" y="1397002"/>
                </a:lnTo>
                <a:cubicBezTo>
                  <a:pt x="71712" y="1215216"/>
                  <a:pt x="0" y="996069"/>
                  <a:pt x="0" y="760172"/>
                </a:cubicBezTo>
                <a:cubicBezTo>
                  <a:pt x="0" y="484960"/>
                  <a:pt x="97608" y="232545"/>
                  <a:pt x="260094" y="35657"/>
                </a:cubicBezTo>
                <a:lnTo>
                  <a:pt x="2925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389258" y="3497600"/>
            <a:ext cx="1693012" cy="772502"/>
          </a:xfrm>
          <a:custGeom>
            <a:avLst/>
            <a:gdLst>
              <a:gd name="connsiteX0" fmla="*/ 853245 w 1693012"/>
              <a:gd name="connsiteY0" fmla="*/ 0 h 772502"/>
              <a:gd name="connsiteX1" fmla="*/ 1577760 w 1693012"/>
              <a:gd name="connsiteY1" fmla="*/ 260094 h 772502"/>
              <a:gd name="connsiteX2" fmla="*/ 1628840 w 1693012"/>
              <a:gd name="connsiteY2" fmla="*/ 306519 h 772502"/>
              <a:gd name="connsiteX3" fmla="*/ 1667343 w 1693012"/>
              <a:gd name="connsiteY3" fmla="*/ 358009 h 772502"/>
              <a:gd name="connsiteX4" fmla="*/ 1693012 w 1693012"/>
              <a:gd name="connsiteY4" fmla="*/ 386251 h 772502"/>
              <a:gd name="connsiteX5" fmla="*/ 1667343 w 1693012"/>
              <a:gd name="connsiteY5" fmla="*/ 414493 h 772502"/>
              <a:gd name="connsiteX6" fmla="*/ 1628840 w 1693012"/>
              <a:gd name="connsiteY6" fmla="*/ 465983 h 772502"/>
              <a:gd name="connsiteX7" fmla="*/ 1577760 w 1693012"/>
              <a:gd name="connsiteY7" fmla="*/ 512408 h 772502"/>
              <a:gd name="connsiteX8" fmla="*/ 853245 w 1693012"/>
              <a:gd name="connsiteY8" fmla="*/ 772502 h 772502"/>
              <a:gd name="connsiteX9" fmla="*/ 47845 w 1693012"/>
              <a:gd name="connsiteY9" fmla="*/ 438894 h 772502"/>
              <a:gd name="connsiteX10" fmla="*/ 0 w 1693012"/>
              <a:gd name="connsiteY10" fmla="*/ 386251 h 772502"/>
              <a:gd name="connsiteX11" fmla="*/ 47845 w 1693012"/>
              <a:gd name="connsiteY11" fmla="*/ 333608 h 772502"/>
              <a:gd name="connsiteX12" fmla="*/ 853245 w 1693012"/>
              <a:gd name="connsiteY12" fmla="*/ 0 h 77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012" h="772502">
                <a:moveTo>
                  <a:pt x="853245" y="0"/>
                </a:moveTo>
                <a:cubicBezTo>
                  <a:pt x="1128458" y="0"/>
                  <a:pt x="1380872" y="97608"/>
                  <a:pt x="1577760" y="260094"/>
                </a:cubicBezTo>
                <a:lnTo>
                  <a:pt x="1628840" y="306519"/>
                </a:lnTo>
                <a:lnTo>
                  <a:pt x="1667343" y="358009"/>
                </a:lnTo>
                <a:lnTo>
                  <a:pt x="1693012" y="386251"/>
                </a:lnTo>
                <a:lnTo>
                  <a:pt x="1667343" y="414493"/>
                </a:lnTo>
                <a:lnTo>
                  <a:pt x="1628840" y="465983"/>
                </a:lnTo>
                <a:lnTo>
                  <a:pt x="1577760" y="512408"/>
                </a:lnTo>
                <a:cubicBezTo>
                  <a:pt x="1380872" y="674894"/>
                  <a:pt x="1128458" y="772502"/>
                  <a:pt x="853245" y="772502"/>
                </a:cubicBezTo>
                <a:cubicBezTo>
                  <a:pt x="538717" y="772502"/>
                  <a:pt x="253965" y="645014"/>
                  <a:pt x="47845" y="438894"/>
                </a:cubicBezTo>
                <a:lnTo>
                  <a:pt x="0" y="386251"/>
                </a:lnTo>
                <a:lnTo>
                  <a:pt x="47845" y="333608"/>
                </a:lnTo>
                <a:cubicBezTo>
                  <a:pt x="253965" y="127488"/>
                  <a:pt x="538717" y="0"/>
                  <a:pt x="853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6095749" y="3497600"/>
            <a:ext cx="1693012" cy="772502"/>
          </a:xfrm>
          <a:custGeom>
            <a:avLst/>
            <a:gdLst>
              <a:gd name="connsiteX0" fmla="*/ 839766 w 1693012"/>
              <a:gd name="connsiteY0" fmla="*/ 0 h 772502"/>
              <a:gd name="connsiteX1" fmla="*/ 1645166 w 1693012"/>
              <a:gd name="connsiteY1" fmla="*/ 333608 h 772502"/>
              <a:gd name="connsiteX2" fmla="*/ 1693012 w 1693012"/>
              <a:gd name="connsiteY2" fmla="*/ 386251 h 772502"/>
              <a:gd name="connsiteX3" fmla="*/ 1645166 w 1693012"/>
              <a:gd name="connsiteY3" fmla="*/ 438894 h 772502"/>
              <a:gd name="connsiteX4" fmla="*/ 839766 w 1693012"/>
              <a:gd name="connsiteY4" fmla="*/ 772502 h 772502"/>
              <a:gd name="connsiteX5" fmla="*/ 115251 w 1693012"/>
              <a:gd name="connsiteY5" fmla="*/ 512408 h 772502"/>
              <a:gd name="connsiteX6" fmla="*/ 64171 w 1693012"/>
              <a:gd name="connsiteY6" fmla="*/ 465983 h 772502"/>
              <a:gd name="connsiteX7" fmla="*/ 25668 w 1693012"/>
              <a:gd name="connsiteY7" fmla="*/ 414493 h 772502"/>
              <a:gd name="connsiteX8" fmla="*/ 0 w 1693012"/>
              <a:gd name="connsiteY8" fmla="*/ 386251 h 772502"/>
              <a:gd name="connsiteX9" fmla="*/ 25668 w 1693012"/>
              <a:gd name="connsiteY9" fmla="*/ 358009 h 772502"/>
              <a:gd name="connsiteX10" fmla="*/ 64171 w 1693012"/>
              <a:gd name="connsiteY10" fmla="*/ 306519 h 772502"/>
              <a:gd name="connsiteX11" fmla="*/ 115251 w 1693012"/>
              <a:gd name="connsiteY11" fmla="*/ 260094 h 772502"/>
              <a:gd name="connsiteX12" fmla="*/ 839766 w 1693012"/>
              <a:gd name="connsiteY12" fmla="*/ 0 h 77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012" h="772502">
                <a:moveTo>
                  <a:pt x="839766" y="0"/>
                </a:moveTo>
                <a:cubicBezTo>
                  <a:pt x="1154295" y="0"/>
                  <a:pt x="1439047" y="127488"/>
                  <a:pt x="1645166" y="333608"/>
                </a:cubicBezTo>
                <a:lnTo>
                  <a:pt x="1693012" y="386251"/>
                </a:lnTo>
                <a:lnTo>
                  <a:pt x="1645166" y="438894"/>
                </a:lnTo>
                <a:cubicBezTo>
                  <a:pt x="1439047" y="645014"/>
                  <a:pt x="1154295" y="772502"/>
                  <a:pt x="839766" y="772502"/>
                </a:cubicBezTo>
                <a:cubicBezTo>
                  <a:pt x="564554" y="772502"/>
                  <a:pt x="312139" y="674894"/>
                  <a:pt x="115251" y="512408"/>
                </a:cubicBezTo>
                <a:lnTo>
                  <a:pt x="64171" y="465983"/>
                </a:lnTo>
                <a:lnTo>
                  <a:pt x="25668" y="414493"/>
                </a:lnTo>
                <a:lnTo>
                  <a:pt x="0" y="386251"/>
                </a:lnTo>
                <a:lnTo>
                  <a:pt x="25668" y="358009"/>
                </a:lnTo>
                <a:lnTo>
                  <a:pt x="64171" y="306519"/>
                </a:lnTo>
                <a:lnTo>
                  <a:pt x="115251" y="260094"/>
                </a:lnTo>
                <a:cubicBezTo>
                  <a:pt x="312139" y="97608"/>
                  <a:pt x="564554" y="0"/>
                  <a:pt x="8397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5796507" y="3891267"/>
            <a:ext cx="585004" cy="1505514"/>
          </a:xfrm>
          <a:custGeom>
            <a:avLst/>
            <a:gdLst>
              <a:gd name="connsiteX0" fmla="*/ 292502 w 585004"/>
              <a:gd name="connsiteY0" fmla="*/ 0 h 1505514"/>
              <a:gd name="connsiteX1" fmla="*/ 333608 w 585004"/>
              <a:gd name="connsiteY1" fmla="*/ 45227 h 1505514"/>
              <a:gd name="connsiteX2" fmla="*/ 363413 w 585004"/>
              <a:gd name="connsiteY2" fmla="*/ 72316 h 1505514"/>
              <a:gd name="connsiteX3" fmla="*/ 390479 w 585004"/>
              <a:gd name="connsiteY3" fmla="*/ 108511 h 1505514"/>
              <a:gd name="connsiteX4" fmla="*/ 585004 w 585004"/>
              <a:gd name="connsiteY4" fmla="*/ 745341 h 1505514"/>
              <a:gd name="connsiteX5" fmla="*/ 324910 w 585004"/>
              <a:gd name="connsiteY5" fmla="*/ 1469856 h 1505514"/>
              <a:gd name="connsiteX6" fmla="*/ 292502 w 585004"/>
              <a:gd name="connsiteY6" fmla="*/ 1505514 h 1505514"/>
              <a:gd name="connsiteX7" fmla="*/ 260094 w 585004"/>
              <a:gd name="connsiteY7" fmla="*/ 1469856 h 1505514"/>
              <a:gd name="connsiteX8" fmla="*/ 0 w 585004"/>
              <a:gd name="connsiteY8" fmla="*/ 745341 h 1505514"/>
              <a:gd name="connsiteX9" fmla="*/ 194525 w 585004"/>
              <a:gd name="connsiteY9" fmla="*/ 108511 h 1505514"/>
              <a:gd name="connsiteX10" fmla="*/ 221591 w 585004"/>
              <a:gd name="connsiteY10" fmla="*/ 72316 h 1505514"/>
              <a:gd name="connsiteX11" fmla="*/ 251396 w 585004"/>
              <a:gd name="connsiteY11" fmla="*/ 45227 h 1505514"/>
              <a:gd name="connsiteX12" fmla="*/ 292502 w 585004"/>
              <a:gd name="connsiteY12" fmla="*/ 0 h 15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004" h="1505514">
                <a:moveTo>
                  <a:pt x="292502" y="0"/>
                </a:moveTo>
                <a:lnTo>
                  <a:pt x="333608" y="45227"/>
                </a:lnTo>
                <a:lnTo>
                  <a:pt x="363413" y="72316"/>
                </a:lnTo>
                <a:lnTo>
                  <a:pt x="390479" y="108511"/>
                </a:lnTo>
                <a:cubicBezTo>
                  <a:pt x="513292" y="290298"/>
                  <a:pt x="585004" y="509445"/>
                  <a:pt x="585004" y="745341"/>
                </a:cubicBezTo>
                <a:cubicBezTo>
                  <a:pt x="585004" y="1020554"/>
                  <a:pt x="487396" y="1272968"/>
                  <a:pt x="324910" y="1469856"/>
                </a:cubicBezTo>
                <a:lnTo>
                  <a:pt x="292502" y="1505514"/>
                </a:lnTo>
                <a:lnTo>
                  <a:pt x="260094" y="1469856"/>
                </a:lnTo>
                <a:cubicBezTo>
                  <a:pt x="97608" y="1272968"/>
                  <a:pt x="0" y="1020554"/>
                  <a:pt x="0" y="745341"/>
                </a:cubicBezTo>
                <a:cubicBezTo>
                  <a:pt x="0" y="509445"/>
                  <a:pt x="71712" y="290298"/>
                  <a:pt x="194525" y="108511"/>
                </a:cubicBezTo>
                <a:lnTo>
                  <a:pt x="221591" y="72316"/>
                </a:lnTo>
                <a:lnTo>
                  <a:pt x="251396" y="45227"/>
                </a:lnTo>
                <a:lnTo>
                  <a:pt x="2925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103495" y="1992087"/>
            <a:ext cx="1985514" cy="1891765"/>
          </a:xfrm>
          <a:custGeom>
            <a:avLst/>
            <a:gdLst>
              <a:gd name="connsiteX0" fmla="*/ 1139008 w 1985514"/>
              <a:gd name="connsiteY0" fmla="*/ 0 h 1891765"/>
              <a:gd name="connsiteX1" fmla="*/ 1944408 w 1985514"/>
              <a:gd name="connsiteY1" fmla="*/ 333608 h 1891765"/>
              <a:gd name="connsiteX2" fmla="*/ 1985514 w 1985514"/>
              <a:gd name="connsiteY2" fmla="*/ 378836 h 1891765"/>
              <a:gd name="connsiteX3" fmla="*/ 1953106 w 1985514"/>
              <a:gd name="connsiteY3" fmla="*/ 414493 h 1891765"/>
              <a:gd name="connsiteX4" fmla="*/ 1693012 w 1985514"/>
              <a:gd name="connsiteY4" fmla="*/ 1139008 h 1891765"/>
              <a:gd name="connsiteX5" fmla="*/ 1887537 w 1985514"/>
              <a:gd name="connsiteY5" fmla="*/ 1775838 h 1891765"/>
              <a:gd name="connsiteX6" fmla="*/ 1914603 w 1985514"/>
              <a:gd name="connsiteY6" fmla="*/ 1812033 h 1891765"/>
              <a:gd name="connsiteX7" fmla="*/ 1863523 w 1985514"/>
              <a:gd name="connsiteY7" fmla="*/ 1765608 h 1891765"/>
              <a:gd name="connsiteX8" fmla="*/ 1139008 w 1985514"/>
              <a:gd name="connsiteY8" fmla="*/ 1505514 h 1891765"/>
              <a:gd name="connsiteX9" fmla="*/ 333608 w 1985514"/>
              <a:gd name="connsiteY9" fmla="*/ 1839122 h 1891765"/>
              <a:gd name="connsiteX10" fmla="*/ 285763 w 1985514"/>
              <a:gd name="connsiteY10" fmla="*/ 1891765 h 1891765"/>
              <a:gd name="connsiteX11" fmla="*/ 260094 w 1985514"/>
              <a:gd name="connsiteY11" fmla="*/ 1863523 h 1891765"/>
              <a:gd name="connsiteX12" fmla="*/ 0 w 1985514"/>
              <a:gd name="connsiteY12" fmla="*/ 1139008 h 1891765"/>
              <a:gd name="connsiteX13" fmla="*/ 1139008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1139008" y="0"/>
                </a:moveTo>
                <a:cubicBezTo>
                  <a:pt x="1453537" y="0"/>
                  <a:pt x="1738289" y="127488"/>
                  <a:pt x="1944408" y="333608"/>
                </a:cubicBezTo>
                <a:lnTo>
                  <a:pt x="1985514" y="378836"/>
                </a:lnTo>
                <a:lnTo>
                  <a:pt x="1953106" y="414493"/>
                </a:lnTo>
                <a:cubicBezTo>
                  <a:pt x="1790620" y="611381"/>
                  <a:pt x="1693012" y="863796"/>
                  <a:pt x="1693012" y="1139008"/>
                </a:cubicBezTo>
                <a:cubicBezTo>
                  <a:pt x="1693012" y="1374905"/>
                  <a:pt x="1764724" y="1594052"/>
                  <a:pt x="1887537" y="1775838"/>
                </a:cubicBezTo>
                <a:lnTo>
                  <a:pt x="1914603" y="1812033"/>
                </a:lnTo>
                <a:lnTo>
                  <a:pt x="1863523" y="1765608"/>
                </a:lnTo>
                <a:cubicBezTo>
                  <a:pt x="1666635" y="1603122"/>
                  <a:pt x="1414221" y="1505514"/>
                  <a:pt x="1139008" y="1505514"/>
                </a:cubicBezTo>
                <a:cubicBezTo>
                  <a:pt x="824480" y="1505514"/>
                  <a:pt x="539728" y="1633002"/>
                  <a:pt x="333608" y="1839122"/>
                </a:cubicBezTo>
                <a:lnTo>
                  <a:pt x="285763" y="1891765"/>
                </a:lnTo>
                <a:lnTo>
                  <a:pt x="260094" y="1863523"/>
                </a:lnTo>
                <a:cubicBezTo>
                  <a:pt x="97608" y="1666635"/>
                  <a:pt x="0" y="1414221"/>
                  <a:pt x="0" y="1139008"/>
                </a:cubicBezTo>
                <a:cubicBezTo>
                  <a:pt x="0" y="509951"/>
                  <a:pt x="509951" y="0"/>
                  <a:pt x="1139008" y="0"/>
                </a:cubicBezTo>
                <a:close/>
              </a:path>
            </a:pathLst>
          </a:custGeom>
          <a:solidFill>
            <a:srgbClr val="66869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6089009" y="1992087"/>
            <a:ext cx="1985514" cy="1891765"/>
          </a:xfrm>
          <a:custGeom>
            <a:avLst/>
            <a:gdLst>
              <a:gd name="connsiteX0" fmla="*/ 846506 w 1985514"/>
              <a:gd name="connsiteY0" fmla="*/ 0 h 1891765"/>
              <a:gd name="connsiteX1" fmla="*/ 1985514 w 1985514"/>
              <a:gd name="connsiteY1" fmla="*/ 1139008 h 1891765"/>
              <a:gd name="connsiteX2" fmla="*/ 1725420 w 1985514"/>
              <a:gd name="connsiteY2" fmla="*/ 1863523 h 1891765"/>
              <a:gd name="connsiteX3" fmla="*/ 1699752 w 1985514"/>
              <a:gd name="connsiteY3" fmla="*/ 1891765 h 1891765"/>
              <a:gd name="connsiteX4" fmla="*/ 1651906 w 1985514"/>
              <a:gd name="connsiteY4" fmla="*/ 1839122 h 1891765"/>
              <a:gd name="connsiteX5" fmla="*/ 846506 w 1985514"/>
              <a:gd name="connsiteY5" fmla="*/ 1505514 h 1891765"/>
              <a:gd name="connsiteX6" fmla="*/ 121991 w 1985514"/>
              <a:gd name="connsiteY6" fmla="*/ 1765608 h 1891765"/>
              <a:gd name="connsiteX7" fmla="*/ 70911 w 1985514"/>
              <a:gd name="connsiteY7" fmla="*/ 1812033 h 1891765"/>
              <a:gd name="connsiteX8" fmla="*/ 97977 w 1985514"/>
              <a:gd name="connsiteY8" fmla="*/ 1775838 h 1891765"/>
              <a:gd name="connsiteX9" fmla="*/ 292502 w 1985514"/>
              <a:gd name="connsiteY9" fmla="*/ 1139008 h 1891765"/>
              <a:gd name="connsiteX10" fmla="*/ 32408 w 1985514"/>
              <a:gd name="connsiteY10" fmla="*/ 414493 h 1891765"/>
              <a:gd name="connsiteX11" fmla="*/ 0 w 1985514"/>
              <a:gd name="connsiteY11" fmla="*/ 378836 h 1891765"/>
              <a:gd name="connsiteX12" fmla="*/ 41106 w 1985514"/>
              <a:gd name="connsiteY12" fmla="*/ 333608 h 1891765"/>
              <a:gd name="connsiteX13" fmla="*/ 846506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846506" y="0"/>
                </a:moveTo>
                <a:cubicBezTo>
                  <a:pt x="1475563" y="0"/>
                  <a:pt x="1985514" y="509951"/>
                  <a:pt x="1985514" y="1139008"/>
                </a:cubicBezTo>
                <a:cubicBezTo>
                  <a:pt x="1985514" y="1414221"/>
                  <a:pt x="1887906" y="1666635"/>
                  <a:pt x="1725420" y="1863523"/>
                </a:cubicBezTo>
                <a:lnTo>
                  <a:pt x="1699752" y="1891765"/>
                </a:lnTo>
                <a:lnTo>
                  <a:pt x="1651906" y="1839122"/>
                </a:lnTo>
                <a:cubicBezTo>
                  <a:pt x="1445787" y="1633002"/>
                  <a:pt x="1161035" y="1505514"/>
                  <a:pt x="846506" y="1505514"/>
                </a:cubicBezTo>
                <a:cubicBezTo>
                  <a:pt x="571294" y="1505514"/>
                  <a:pt x="318879" y="1603122"/>
                  <a:pt x="121991" y="1765608"/>
                </a:cubicBezTo>
                <a:lnTo>
                  <a:pt x="70911" y="1812033"/>
                </a:lnTo>
                <a:lnTo>
                  <a:pt x="97977" y="1775838"/>
                </a:lnTo>
                <a:cubicBezTo>
                  <a:pt x="220790" y="1594052"/>
                  <a:pt x="292502" y="1374905"/>
                  <a:pt x="292502" y="1139008"/>
                </a:cubicBezTo>
                <a:cubicBezTo>
                  <a:pt x="292502" y="863796"/>
                  <a:pt x="194894" y="611381"/>
                  <a:pt x="32408" y="414493"/>
                </a:cubicBezTo>
                <a:lnTo>
                  <a:pt x="0" y="378836"/>
                </a:lnTo>
                <a:lnTo>
                  <a:pt x="41106" y="333608"/>
                </a:lnTo>
                <a:cubicBezTo>
                  <a:pt x="247226" y="127488"/>
                  <a:pt x="531978" y="0"/>
                  <a:pt x="846506" y="0"/>
                </a:cubicBezTo>
                <a:close/>
              </a:path>
            </a:pathLst>
          </a:cu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103495" y="3883852"/>
            <a:ext cx="1985514" cy="1891765"/>
          </a:xfrm>
          <a:custGeom>
            <a:avLst/>
            <a:gdLst>
              <a:gd name="connsiteX0" fmla="*/ 285763 w 1985514"/>
              <a:gd name="connsiteY0" fmla="*/ 0 h 1891765"/>
              <a:gd name="connsiteX1" fmla="*/ 333608 w 1985514"/>
              <a:gd name="connsiteY1" fmla="*/ 52643 h 1891765"/>
              <a:gd name="connsiteX2" fmla="*/ 1139008 w 1985514"/>
              <a:gd name="connsiteY2" fmla="*/ 386251 h 1891765"/>
              <a:gd name="connsiteX3" fmla="*/ 1863523 w 1985514"/>
              <a:gd name="connsiteY3" fmla="*/ 126157 h 1891765"/>
              <a:gd name="connsiteX4" fmla="*/ 1914603 w 1985514"/>
              <a:gd name="connsiteY4" fmla="*/ 79732 h 1891765"/>
              <a:gd name="connsiteX5" fmla="*/ 1887537 w 1985514"/>
              <a:gd name="connsiteY5" fmla="*/ 115927 h 1891765"/>
              <a:gd name="connsiteX6" fmla="*/ 1693012 w 1985514"/>
              <a:gd name="connsiteY6" fmla="*/ 752757 h 1891765"/>
              <a:gd name="connsiteX7" fmla="*/ 1953106 w 1985514"/>
              <a:gd name="connsiteY7" fmla="*/ 1477272 h 1891765"/>
              <a:gd name="connsiteX8" fmla="*/ 1985514 w 1985514"/>
              <a:gd name="connsiteY8" fmla="*/ 1512930 h 1891765"/>
              <a:gd name="connsiteX9" fmla="*/ 1944408 w 1985514"/>
              <a:gd name="connsiteY9" fmla="*/ 1558157 h 1891765"/>
              <a:gd name="connsiteX10" fmla="*/ 1139008 w 1985514"/>
              <a:gd name="connsiteY10" fmla="*/ 1891765 h 1891765"/>
              <a:gd name="connsiteX11" fmla="*/ 0 w 1985514"/>
              <a:gd name="connsiteY11" fmla="*/ 752757 h 1891765"/>
              <a:gd name="connsiteX12" fmla="*/ 260094 w 1985514"/>
              <a:gd name="connsiteY12" fmla="*/ 28242 h 1891765"/>
              <a:gd name="connsiteX13" fmla="*/ 285763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285763" y="0"/>
                </a:moveTo>
                <a:lnTo>
                  <a:pt x="333608" y="52643"/>
                </a:lnTo>
                <a:cubicBezTo>
                  <a:pt x="539728" y="258763"/>
                  <a:pt x="824480" y="386251"/>
                  <a:pt x="1139008" y="386251"/>
                </a:cubicBezTo>
                <a:cubicBezTo>
                  <a:pt x="1414221" y="386251"/>
                  <a:pt x="1666635" y="288643"/>
                  <a:pt x="1863523" y="126157"/>
                </a:cubicBezTo>
                <a:lnTo>
                  <a:pt x="1914603" y="79732"/>
                </a:lnTo>
                <a:lnTo>
                  <a:pt x="1887537" y="115927"/>
                </a:lnTo>
                <a:cubicBezTo>
                  <a:pt x="1764724" y="297714"/>
                  <a:pt x="1693012" y="516861"/>
                  <a:pt x="1693012" y="752757"/>
                </a:cubicBezTo>
                <a:cubicBezTo>
                  <a:pt x="1693012" y="1027970"/>
                  <a:pt x="1790620" y="1280384"/>
                  <a:pt x="1953106" y="1477272"/>
                </a:cubicBezTo>
                <a:lnTo>
                  <a:pt x="1985514" y="1512930"/>
                </a:lnTo>
                <a:lnTo>
                  <a:pt x="1944408" y="1558157"/>
                </a:lnTo>
                <a:cubicBezTo>
                  <a:pt x="1738289" y="1764277"/>
                  <a:pt x="1453537" y="1891765"/>
                  <a:pt x="1139008" y="1891765"/>
                </a:cubicBezTo>
                <a:cubicBezTo>
                  <a:pt x="509951" y="1891765"/>
                  <a:pt x="0" y="1381814"/>
                  <a:pt x="0" y="752757"/>
                </a:cubicBezTo>
                <a:cubicBezTo>
                  <a:pt x="0" y="477545"/>
                  <a:pt x="97608" y="225130"/>
                  <a:pt x="260094" y="28242"/>
                </a:cubicBezTo>
                <a:lnTo>
                  <a:pt x="285763" y="0"/>
                </a:lnTo>
                <a:close/>
              </a:path>
            </a:pathLst>
          </a:cu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089009" y="3883852"/>
            <a:ext cx="1985514" cy="1891765"/>
          </a:xfrm>
          <a:custGeom>
            <a:avLst/>
            <a:gdLst>
              <a:gd name="connsiteX0" fmla="*/ 1699752 w 1985514"/>
              <a:gd name="connsiteY0" fmla="*/ 0 h 1891765"/>
              <a:gd name="connsiteX1" fmla="*/ 1725420 w 1985514"/>
              <a:gd name="connsiteY1" fmla="*/ 28242 h 1891765"/>
              <a:gd name="connsiteX2" fmla="*/ 1985514 w 1985514"/>
              <a:gd name="connsiteY2" fmla="*/ 752757 h 1891765"/>
              <a:gd name="connsiteX3" fmla="*/ 846506 w 1985514"/>
              <a:gd name="connsiteY3" fmla="*/ 1891765 h 1891765"/>
              <a:gd name="connsiteX4" fmla="*/ 41106 w 1985514"/>
              <a:gd name="connsiteY4" fmla="*/ 1558157 h 1891765"/>
              <a:gd name="connsiteX5" fmla="*/ 0 w 1985514"/>
              <a:gd name="connsiteY5" fmla="*/ 1512930 h 1891765"/>
              <a:gd name="connsiteX6" fmla="*/ 32408 w 1985514"/>
              <a:gd name="connsiteY6" fmla="*/ 1477272 h 1891765"/>
              <a:gd name="connsiteX7" fmla="*/ 292502 w 1985514"/>
              <a:gd name="connsiteY7" fmla="*/ 752757 h 1891765"/>
              <a:gd name="connsiteX8" fmla="*/ 97977 w 1985514"/>
              <a:gd name="connsiteY8" fmla="*/ 115927 h 1891765"/>
              <a:gd name="connsiteX9" fmla="*/ 70911 w 1985514"/>
              <a:gd name="connsiteY9" fmla="*/ 79732 h 1891765"/>
              <a:gd name="connsiteX10" fmla="*/ 121991 w 1985514"/>
              <a:gd name="connsiteY10" fmla="*/ 126157 h 1891765"/>
              <a:gd name="connsiteX11" fmla="*/ 846506 w 1985514"/>
              <a:gd name="connsiteY11" fmla="*/ 386251 h 1891765"/>
              <a:gd name="connsiteX12" fmla="*/ 1651906 w 1985514"/>
              <a:gd name="connsiteY12" fmla="*/ 52643 h 1891765"/>
              <a:gd name="connsiteX13" fmla="*/ 1699752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1699752" y="0"/>
                </a:moveTo>
                <a:lnTo>
                  <a:pt x="1725420" y="28242"/>
                </a:lnTo>
                <a:cubicBezTo>
                  <a:pt x="1887906" y="225130"/>
                  <a:pt x="1985514" y="477545"/>
                  <a:pt x="1985514" y="752757"/>
                </a:cubicBezTo>
                <a:cubicBezTo>
                  <a:pt x="1985514" y="1381814"/>
                  <a:pt x="1475563" y="1891765"/>
                  <a:pt x="846506" y="1891765"/>
                </a:cubicBezTo>
                <a:cubicBezTo>
                  <a:pt x="531978" y="1891765"/>
                  <a:pt x="247226" y="1764277"/>
                  <a:pt x="41106" y="1558157"/>
                </a:cubicBezTo>
                <a:lnTo>
                  <a:pt x="0" y="1512930"/>
                </a:lnTo>
                <a:lnTo>
                  <a:pt x="32408" y="1477272"/>
                </a:lnTo>
                <a:cubicBezTo>
                  <a:pt x="194894" y="1280384"/>
                  <a:pt x="292502" y="1027970"/>
                  <a:pt x="292502" y="752757"/>
                </a:cubicBezTo>
                <a:cubicBezTo>
                  <a:pt x="292502" y="516861"/>
                  <a:pt x="220790" y="297714"/>
                  <a:pt x="97977" y="115927"/>
                </a:cubicBezTo>
                <a:lnTo>
                  <a:pt x="70911" y="79732"/>
                </a:lnTo>
                <a:lnTo>
                  <a:pt x="121991" y="126157"/>
                </a:lnTo>
                <a:cubicBezTo>
                  <a:pt x="318879" y="288643"/>
                  <a:pt x="571294" y="386251"/>
                  <a:pt x="846506" y="386251"/>
                </a:cubicBezTo>
                <a:cubicBezTo>
                  <a:pt x="1161035" y="386251"/>
                  <a:pt x="1445787" y="258763"/>
                  <a:pt x="1651906" y="52643"/>
                </a:cubicBezTo>
                <a:lnTo>
                  <a:pt x="1699752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267025" y="3035175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367025" y="3107061"/>
            <a:ext cx="900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649457" y="2569681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18" name="타원 17"/>
          <p:cNvSpPr/>
          <p:nvPr/>
        </p:nvSpPr>
        <p:spPr>
          <a:xfrm>
            <a:off x="9267025" y="475427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8367025" y="4826165"/>
            <a:ext cx="900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649457" y="428878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7677" y="2569681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22" name="그룹 21"/>
          <p:cNvGrpSpPr/>
          <p:nvPr/>
        </p:nvGrpSpPr>
        <p:grpSpPr>
          <a:xfrm flipH="1">
            <a:off x="2763133" y="3035175"/>
            <a:ext cx="1043772" cy="1862876"/>
            <a:chOff x="-191112" y="3022125"/>
            <a:chExt cx="1043772" cy="1862876"/>
          </a:xfrm>
        </p:grpSpPr>
        <p:sp>
          <p:nvSpPr>
            <p:cNvPr id="23" name="타원 22"/>
            <p:cNvSpPr/>
            <p:nvPr/>
          </p:nvSpPr>
          <p:spPr>
            <a:xfrm>
              <a:off x="708888" y="3022125"/>
              <a:ext cx="143772" cy="1437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-191112" y="3094011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708888" y="4741229"/>
              <a:ext cx="143772" cy="1437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-191112" y="4813115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97677" y="428878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28" name="Group 14"/>
          <p:cNvGrpSpPr>
            <a:grpSpLocks noChangeAspect="1"/>
          </p:cNvGrpSpPr>
          <p:nvPr/>
        </p:nvGrpSpPr>
        <p:grpSpPr bwMode="auto">
          <a:xfrm>
            <a:off x="6977821" y="4681424"/>
            <a:ext cx="377220" cy="319974"/>
            <a:chOff x="3669" y="3943"/>
            <a:chExt cx="626" cy="531"/>
          </a:xfrm>
          <a:solidFill>
            <a:schemeClr val="bg1"/>
          </a:solidFill>
        </p:grpSpPr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1" name="Group 28"/>
          <p:cNvGrpSpPr>
            <a:grpSpLocks noChangeAspect="1"/>
          </p:cNvGrpSpPr>
          <p:nvPr/>
        </p:nvGrpSpPr>
        <p:grpSpPr bwMode="auto">
          <a:xfrm>
            <a:off x="4832805" y="2734622"/>
            <a:ext cx="407823" cy="356925"/>
            <a:chOff x="496" y="4251"/>
            <a:chExt cx="641" cy="561"/>
          </a:xfrm>
          <a:solidFill>
            <a:schemeClr val="bg1"/>
          </a:solidFill>
        </p:grpSpPr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946491" y="4656354"/>
            <a:ext cx="400016" cy="443370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0" name="Freeform 11"/>
          <p:cNvSpPr>
            <a:spLocks noEditPoints="1"/>
          </p:cNvSpPr>
          <p:nvPr/>
        </p:nvSpPr>
        <p:spPr bwMode="auto">
          <a:xfrm>
            <a:off x="6966430" y="2670726"/>
            <a:ext cx="327734" cy="40236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24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1000" dirty="0" smtClean="0">
                <a:solidFill>
                  <a:prstClr val="white"/>
                </a:solidFill>
              </a:rPr>
              <a:t>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3" name="팔각형 2"/>
          <p:cNvSpPr/>
          <p:nvPr/>
        </p:nvSpPr>
        <p:spPr>
          <a:xfrm>
            <a:off x="3342794" y="2201902"/>
            <a:ext cx="2590800" cy="25908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CONTENTS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팔각형 41"/>
          <p:cNvSpPr/>
          <p:nvPr/>
        </p:nvSpPr>
        <p:spPr>
          <a:xfrm>
            <a:off x="6288256" y="2201902"/>
            <a:ext cx="2590800" cy="25908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CONTENTS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팔각형 42"/>
          <p:cNvSpPr/>
          <p:nvPr/>
        </p:nvSpPr>
        <p:spPr>
          <a:xfrm>
            <a:off x="9233719" y="2201902"/>
            <a:ext cx="2590800" cy="25908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CONTENTS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팔각형 43"/>
          <p:cNvSpPr/>
          <p:nvPr/>
        </p:nvSpPr>
        <p:spPr>
          <a:xfrm>
            <a:off x="397332" y="2201902"/>
            <a:ext cx="2590800" cy="25908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CONTENTS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7332" y="5119806"/>
            <a:ext cx="259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</a:rPr>
              <a:t>컨텐츠에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대한 내용을 적어요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43340" y="5119805"/>
            <a:ext cx="259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</a:rPr>
              <a:t>컨텐츠에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대한 내용을 적어요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289348" y="5119804"/>
            <a:ext cx="259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</a:rPr>
              <a:t>컨텐츠에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대한 내용을 적어요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235357" y="5119803"/>
            <a:ext cx="259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</a:rPr>
              <a:t>컨텐츠에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대한 내용을 적어요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00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472</Words>
  <Application>Microsoft Office PowerPoint</Application>
  <PresentationFormat>와이드스크린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70</cp:revision>
  <dcterms:created xsi:type="dcterms:W3CDTF">2019-02-08T07:37:09Z</dcterms:created>
  <dcterms:modified xsi:type="dcterms:W3CDTF">2019-02-14T05:11:46Z</dcterms:modified>
</cp:coreProperties>
</file>