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DCi0FTz0BK4vdtJG4Ehw7PiSr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63CDA8-9823-4117-80AE-6B86D8D4AE41}">
  <a:tblStyle styleId="{D163CDA8-9823-4117-80AE-6B86D8D4AE4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879" y="220685"/>
            <a:ext cx="7509971" cy="62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 rot="4577841">
            <a:off x="4701079" y="1661736"/>
            <a:ext cx="3414221" cy="3414221"/>
          </a:xfrm>
          <a:custGeom>
            <a:rect b="b" l="l" r="r" t="t"/>
            <a:pathLst>
              <a:path extrusionOk="0" h="120000" w="120000">
                <a:moveTo>
                  <a:pt x="93819" y="96986"/>
                </a:moveTo>
                <a:lnTo>
                  <a:pt x="93819" y="96986"/>
                </a:lnTo>
                <a:cubicBezTo>
                  <a:pt x="78492" y="111000"/>
                  <a:pt x="56110" y="114110"/>
                  <a:pt x="37543" y="104804"/>
                </a:cubicBezTo>
                <a:cubicBezTo>
                  <a:pt x="18977" y="95498"/>
                  <a:pt x="8073" y="75704"/>
                  <a:pt x="10129" y="55038"/>
                </a:cubicBezTo>
                <a:cubicBezTo>
                  <a:pt x="12186" y="34372"/>
                  <a:pt x="26775" y="17115"/>
                  <a:pt x="46811" y="11650"/>
                </a:cubicBezTo>
                <a:cubicBezTo>
                  <a:pt x="66848" y="6184"/>
                  <a:pt x="88179" y="13643"/>
                  <a:pt x="100444" y="30403"/>
                </a:cubicBezTo>
                <a:lnTo>
                  <a:pt x="109530" y="27245"/>
                </a:lnTo>
                <a:lnTo>
                  <a:pt x="102506" y="45227"/>
                </a:lnTo>
                <a:lnTo>
                  <a:pt x="81193" y="37094"/>
                </a:lnTo>
                <a:lnTo>
                  <a:pt x="90209" y="33960"/>
                </a:lnTo>
                <a:lnTo>
                  <a:pt x="90209" y="33960"/>
                </a:lnTo>
                <a:cubicBezTo>
                  <a:pt x="79607" y="21661"/>
                  <a:pt x="62608" y="17017"/>
                  <a:pt x="47226" y="22218"/>
                </a:cubicBezTo>
                <a:cubicBezTo>
                  <a:pt x="31844" y="27419"/>
                  <a:pt x="21150" y="41426"/>
                  <a:pt x="20187" y="57635"/>
                </a:cubicBezTo>
                <a:cubicBezTo>
                  <a:pt x="19224" y="73844"/>
                  <a:pt x="28184" y="89018"/>
                  <a:pt x="42842" y="96004"/>
                </a:cubicBezTo>
                <a:cubicBezTo>
                  <a:pt x="57500" y="102989"/>
                  <a:pt x="74930" y="100391"/>
                  <a:pt x="86914" y="89434"/>
                </a:cubicBez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701079" y="4076700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겨울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696808" y="1491169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4787" y="1491169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454787" y="4076700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h75RfUojODA7TRTVjUZkXex67iyxPBzDA59ra9bd62_1TA-aPmwkRXyUJmiEp17q_27f6SE1zWzx44fSowib0BqmLuy5XgiNXU9Vbouinfv5MXkeRgJapo6j4Hyqmg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380" y="689408"/>
            <a:ext cx="5495925" cy="52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1485900" y="1181100"/>
            <a:ext cx="1507692" cy="1511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995396" y="1181100"/>
            <a:ext cx="1507692" cy="1511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504892" y="1181100"/>
            <a:ext cx="1507692" cy="1511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484096" y="2692400"/>
            <a:ext cx="1507692" cy="1511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993592" y="2692400"/>
            <a:ext cx="1507692" cy="1511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503088" y="2692400"/>
            <a:ext cx="1507692" cy="1511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482292" y="4203700"/>
            <a:ext cx="1507692" cy="1511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991788" y="4203700"/>
            <a:ext cx="1507692" cy="1511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501284" y="4203700"/>
            <a:ext cx="1507692" cy="1511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 flipH="1" rot="10800000">
            <a:off x="5255130" y="3949700"/>
            <a:ext cx="2110869" cy="970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" name="Google Shape;105;p2"/>
          <p:cNvSpPr txBox="1"/>
          <p:nvPr/>
        </p:nvSpPr>
        <p:spPr>
          <a:xfrm>
            <a:off x="7480300" y="2885080"/>
            <a:ext cx="31743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Spring_tile_1.dat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Spring_tile_2.dat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Spring_tile_9.dat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 rot="2811684">
            <a:off x="8352270" y="2848012"/>
            <a:ext cx="1308100" cy="1308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9897941" y="3300578"/>
            <a:ext cx="711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941104" y="275747"/>
            <a:ext cx="2380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 구조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8892" y="977549"/>
            <a:ext cx="17526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3695" y="891824"/>
            <a:ext cx="1457325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"/>
          <p:cNvCxnSpPr/>
          <p:nvPr/>
        </p:nvCxnSpPr>
        <p:spPr>
          <a:xfrm>
            <a:off x="8013098" y="1790700"/>
            <a:ext cx="825500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2"/>
          <p:cNvCxnSpPr/>
          <p:nvPr/>
        </p:nvCxnSpPr>
        <p:spPr>
          <a:xfrm flipH="1">
            <a:off x="9321198" y="2236451"/>
            <a:ext cx="523325" cy="4942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2"/>
          <p:cNvSpPr/>
          <p:nvPr/>
        </p:nvSpPr>
        <p:spPr>
          <a:xfrm>
            <a:off x="7490644" y="3747810"/>
            <a:ext cx="1830554" cy="35297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4" name="Google Shape;114;p2"/>
          <p:cNvGraphicFramePr/>
          <p:nvPr/>
        </p:nvGraphicFramePr>
        <p:xfrm>
          <a:off x="7017615" y="48175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{D163CDA8-9823-4117-80AE-6B86D8D4AE41}</a:tableStyleId>
              </a:tblPr>
              <a:tblGrid>
                <a:gridCol w="2492950"/>
                <a:gridCol w="2492950"/>
              </a:tblGrid>
              <a:tr h="4742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폴더 설명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1800" marB="21800" marR="43625" marL="43625"/>
                </a:tc>
                <a:tc hMerge="1"/>
              </a:tr>
              <a:tr h="474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Spring_puzzle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1800" marB="2180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퍼즐에 사용될 오브젝트들이 배치된 맵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1800" marB="21800" marR="43625" marL="43625"/>
                </a:tc>
              </a:tr>
              <a:tr h="474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Spring_tile_map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1800" marB="2180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타일만 있는 맵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1800" marB="21800" marR="43625" marL="43625"/>
                </a:tc>
              </a:tr>
              <a:tr h="474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Spring_tile_bg_map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1800" marB="2180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타일+배경+투명벽이 있는 맵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1800" marB="21800" marR="43625" marL="436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h75RfUojODA7TRTVjUZkXex67iyxPBzDA59ra9bd62_1TA-aPmwkRXyUJmiEp17q_27f6SE1zWzx44fSowib0BqmLuy5XgiNXU9Vbouinfv5MXkeRgJapo6j4Hyqmg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39589"/>
            <a:ext cx="5495925" cy="525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3"/>
          <p:cNvCxnSpPr/>
          <p:nvPr/>
        </p:nvCxnSpPr>
        <p:spPr>
          <a:xfrm flipH="1" rot="10800000">
            <a:off x="7710487" y="1020125"/>
            <a:ext cx="1119188" cy="115895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3"/>
          <p:cNvSpPr txBox="1"/>
          <p:nvPr/>
        </p:nvSpPr>
        <p:spPr>
          <a:xfrm>
            <a:off x="8829675" y="864630"/>
            <a:ext cx="317067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안쪽에 위치한 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본래 의도: 나무,절벽 등 자연물로 빼곡하게 하여 공간을 분리시킨다.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임시: 벽(타일을 늘려 사용)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4885170" y="864631"/>
            <a:ext cx="0" cy="131445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https://lh3.googleusercontent.com/h75RfUojODA7TRTVjUZkXex67iyxPBzDA59ra9bd62_1TA-aPmwkRXyUJmiEp17q_27f6SE1zWzx44fSowib0BqmLuy5XgiNXU9Vbouinfv5MXkeRgJapo6j4Hyqmg"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23" y="95249"/>
            <a:ext cx="2490427" cy="2382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3"/>
          <p:cNvCxnSpPr/>
          <p:nvPr/>
        </p:nvCxnSpPr>
        <p:spPr>
          <a:xfrm>
            <a:off x="6504420" y="864631"/>
            <a:ext cx="0" cy="131445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3"/>
          <p:cNvCxnSpPr/>
          <p:nvPr/>
        </p:nvCxnSpPr>
        <p:spPr>
          <a:xfrm rot="10800000">
            <a:off x="6504420" y="2179081"/>
            <a:ext cx="44883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3"/>
          <p:cNvCxnSpPr/>
          <p:nvPr/>
        </p:nvCxnSpPr>
        <p:spPr>
          <a:xfrm rot="10800000">
            <a:off x="7456920" y="2224562"/>
            <a:ext cx="44883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3"/>
          <p:cNvCxnSpPr/>
          <p:nvPr/>
        </p:nvCxnSpPr>
        <p:spPr>
          <a:xfrm flipH="1">
            <a:off x="6504420" y="3429000"/>
            <a:ext cx="1401330" cy="309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3"/>
          <p:cNvCxnSpPr/>
          <p:nvPr/>
        </p:nvCxnSpPr>
        <p:spPr>
          <a:xfrm rot="10800000">
            <a:off x="5723370" y="3817381"/>
            <a:ext cx="44883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3"/>
          <p:cNvCxnSpPr/>
          <p:nvPr/>
        </p:nvCxnSpPr>
        <p:spPr>
          <a:xfrm>
            <a:off x="6172200" y="3817381"/>
            <a:ext cx="0" cy="132611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984000" y="1500252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526800" y="228391"/>
            <a:ext cx="153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바다 타일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" name="Google Shape;136;p4"/>
          <p:cNvGrpSpPr/>
          <p:nvPr/>
        </p:nvGrpSpPr>
        <p:grpSpPr>
          <a:xfrm>
            <a:off x="984002" y="864630"/>
            <a:ext cx="2048493" cy="1715621"/>
            <a:chOff x="1376625" y="6174260"/>
            <a:chExt cx="2048493" cy="1715621"/>
          </a:xfrm>
        </p:grpSpPr>
        <p:grpSp>
          <p:nvGrpSpPr>
            <p:cNvPr id="137" name="Google Shape;137;p4"/>
            <p:cNvGrpSpPr/>
            <p:nvPr/>
          </p:nvGrpSpPr>
          <p:grpSpPr>
            <a:xfrm>
              <a:off x="2408271" y="6912924"/>
              <a:ext cx="1016847" cy="976957"/>
              <a:chOff x="9411600" y="-1023127"/>
              <a:chExt cx="1016847" cy="976957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9411600" y="-1023127"/>
                <a:ext cx="305648" cy="976957"/>
              </a:xfrm>
              <a:prstGeom prst="arc">
                <a:avLst>
                  <a:gd fmla="val 16200000" name="adj1"/>
                  <a:gd fmla="val 5383628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" name="Google Shape;139;p4"/>
              <p:cNvSpPr txBox="1"/>
              <p:nvPr/>
            </p:nvSpPr>
            <p:spPr>
              <a:xfrm>
                <a:off x="9717248" y="-782227"/>
                <a:ext cx="7111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0" name="Google Shape;140;p4"/>
            <p:cNvSpPr/>
            <p:nvPr/>
          </p:nvSpPr>
          <p:spPr>
            <a:xfrm rot="-5400000">
              <a:off x="1786356" y="6187964"/>
              <a:ext cx="212185" cy="1031648"/>
            </a:xfrm>
            <a:prstGeom prst="arc">
              <a:avLst>
                <a:gd fmla="val 16200000" name="adj1"/>
                <a:gd fmla="val 538362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1697072" y="6174260"/>
              <a:ext cx="711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4"/>
          <p:cNvSpPr/>
          <p:nvPr/>
        </p:nvSpPr>
        <p:spPr>
          <a:xfrm>
            <a:off x="1008177" y="3709635"/>
            <a:ext cx="108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4"/>
          <p:cNvGrpSpPr/>
          <p:nvPr/>
        </p:nvGrpSpPr>
        <p:grpSpPr>
          <a:xfrm>
            <a:off x="1008177" y="3031824"/>
            <a:ext cx="2111646" cy="1107996"/>
            <a:chOff x="1376625" y="6174260"/>
            <a:chExt cx="2111646" cy="1107996"/>
          </a:xfrm>
        </p:grpSpPr>
        <p:grpSp>
          <p:nvGrpSpPr>
            <p:cNvPr id="144" name="Google Shape;144;p4"/>
            <p:cNvGrpSpPr/>
            <p:nvPr/>
          </p:nvGrpSpPr>
          <p:grpSpPr>
            <a:xfrm>
              <a:off x="2408271" y="6912924"/>
              <a:ext cx="1080000" cy="369332"/>
              <a:chOff x="9411600" y="-1023127"/>
              <a:chExt cx="1080000" cy="369332"/>
            </a:xfrm>
          </p:grpSpPr>
          <p:sp>
            <p:nvSpPr>
              <p:cNvPr id="145" name="Google Shape;145;p4"/>
              <p:cNvSpPr/>
              <p:nvPr/>
            </p:nvSpPr>
            <p:spPr>
              <a:xfrm>
                <a:off x="9411600" y="-1023127"/>
                <a:ext cx="305648" cy="299147"/>
              </a:xfrm>
              <a:prstGeom prst="arc">
                <a:avLst>
                  <a:gd fmla="val 16200000" name="adj1"/>
                  <a:gd fmla="val 5383628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" name="Google Shape;146;p4"/>
              <p:cNvSpPr txBox="1"/>
              <p:nvPr/>
            </p:nvSpPr>
            <p:spPr>
              <a:xfrm>
                <a:off x="9780401" y="-1023127"/>
                <a:ext cx="7111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7" name="Google Shape;147;p4"/>
            <p:cNvSpPr/>
            <p:nvPr/>
          </p:nvSpPr>
          <p:spPr>
            <a:xfrm rot="-5400000">
              <a:off x="1786356" y="6187964"/>
              <a:ext cx="212185" cy="1031648"/>
            </a:xfrm>
            <a:prstGeom prst="arc">
              <a:avLst>
                <a:gd fmla="val 16200000" name="adj1"/>
                <a:gd fmla="val 538362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1697072" y="6174260"/>
              <a:ext cx="711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9" name="Google Shape;149;p4"/>
          <p:cNvSpPr/>
          <p:nvPr/>
        </p:nvSpPr>
        <p:spPr>
          <a:xfrm>
            <a:off x="1304449" y="5056488"/>
            <a:ext cx="36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0" name="Google Shape;150;p4"/>
          <p:cNvGrpSpPr/>
          <p:nvPr/>
        </p:nvGrpSpPr>
        <p:grpSpPr>
          <a:xfrm>
            <a:off x="1280273" y="4442111"/>
            <a:ext cx="1329721" cy="1694376"/>
            <a:chOff x="1352447" y="6195505"/>
            <a:chExt cx="1329721" cy="1694376"/>
          </a:xfrm>
        </p:grpSpPr>
        <p:grpSp>
          <p:nvGrpSpPr>
            <p:cNvPr id="151" name="Google Shape;151;p4"/>
            <p:cNvGrpSpPr/>
            <p:nvPr/>
          </p:nvGrpSpPr>
          <p:grpSpPr>
            <a:xfrm>
              <a:off x="1665321" y="6912924"/>
              <a:ext cx="1016847" cy="976957"/>
              <a:chOff x="8668650" y="-1023127"/>
              <a:chExt cx="1016847" cy="976957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8668650" y="-1023127"/>
                <a:ext cx="305648" cy="976957"/>
              </a:xfrm>
              <a:prstGeom prst="arc">
                <a:avLst>
                  <a:gd fmla="val 16200000" name="adj1"/>
                  <a:gd fmla="val 5383628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" name="Google Shape;153;p4"/>
              <p:cNvSpPr txBox="1"/>
              <p:nvPr/>
            </p:nvSpPr>
            <p:spPr>
              <a:xfrm>
                <a:off x="8974298" y="-782227"/>
                <a:ext cx="7111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54" name="Google Shape;154;p4"/>
            <p:cNvSpPr/>
            <p:nvPr/>
          </p:nvSpPr>
          <p:spPr>
            <a:xfrm rot="-5400000">
              <a:off x="1363360" y="6610960"/>
              <a:ext cx="315228" cy="288698"/>
            </a:xfrm>
            <a:prstGeom prst="arc">
              <a:avLst>
                <a:gd fmla="val 16200000" name="adj1"/>
                <a:gd fmla="val 538362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1352447" y="6195505"/>
              <a:ext cx="711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" name="Google Shape;156;p4"/>
          <p:cNvSpPr/>
          <p:nvPr/>
        </p:nvSpPr>
        <p:spPr>
          <a:xfrm>
            <a:off x="3618027" y="3709635"/>
            <a:ext cx="108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618026" y="3031824"/>
            <a:ext cx="2111646" cy="1107996"/>
            <a:chOff x="1376625" y="6174260"/>
            <a:chExt cx="2111646" cy="1107996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2408271" y="6912924"/>
              <a:ext cx="1080000" cy="369332"/>
              <a:chOff x="9411600" y="-1023127"/>
              <a:chExt cx="1080000" cy="369332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9411600" y="-1023127"/>
                <a:ext cx="305648" cy="299147"/>
              </a:xfrm>
              <a:prstGeom prst="arc">
                <a:avLst>
                  <a:gd fmla="val 16200000" name="adj1"/>
                  <a:gd fmla="val 5383628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9780401" y="-1023127"/>
                <a:ext cx="7111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 rot="-5400000">
              <a:off x="1786356" y="6187964"/>
              <a:ext cx="212185" cy="1031648"/>
            </a:xfrm>
            <a:prstGeom prst="arc">
              <a:avLst>
                <a:gd fmla="val 16200000" name="adj1"/>
                <a:gd fmla="val 538362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1697072" y="6174260"/>
              <a:ext cx="711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3" name="Google Shape;163;p4"/>
          <p:cNvSpPr/>
          <p:nvPr/>
        </p:nvSpPr>
        <p:spPr>
          <a:xfrm>
            <a:off x="3962650" y="1876949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4"/>
          <p:cNvGrpSpPr/>
          <p:nvPr/>
        </p:nvGrpSpPr>
        <p:grpSpPr>
          <a:xfrm>
            <a:off x="3938474" y="1262572"/>
            <a:ext cx="1272988" cy="967328"/>
            <a:chOff x="1352447" y="6195505"/>
            <a:chExt cx="1272988" cy="967328"/>
          </a:xfrm>
        </p:grpSpPr>
        <p:grpSp>
          <p:nvGrpSpPr>
            <p:cNvPr id="165" name="Google Shape;165;p4"/>
            <p:cNvGrpSpPr/>
            <p:nvPr/>
          </p:nvGrpSpPr>
          <p:grpSpPr>
            <a:xfrm>
              <a:off x="1665321" y="6793501"/>
              <a:ext cx="960114" cy="369332"/>
              <a:chOff x="8668650" y="-1142550"/>
              <a:chExt cx="960114" cy="369332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8668650" y="-1061226"/>
                <a:ext cx="234348" cy="256958"/>
              </a:xfrm>
              <a:prstGeom prst="arc">
                <a:avLst>
                  <a:gd fmla="val 16200000" name="adj1"/>
                  <a:gd fmla="val 5383628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167;p4"/>
              <p:cNvSpPr txBox="1"/>
              <p:nvPr/>
            </p:nvSpPr>
            <p:spPr>
              <a:xfrm>
                <a:off x="8917565" y="-1142550"/>
                <a:ext cx="7111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 rot="-5400000">
              <a:off x="1363360" y="6610960"/>
              <a:ext cx="315228" cy="288698"/>
            </a:xfrm>
            <a:prstGeom prst="arc">
              <a:avLst>
                <a:gd fmla="val 16200000" name="adj1"/>
                <a:gd fmla="val 538362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1352447" y="6195505"/>
              <a:ext cx="711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0" name="Google Shape;170;p4"/>
          <p:cNvSpPr/>
          <p:nvPr/>
        </p:nvSpPr>
        <p:spPr>
          <a:xfrm>
            <a:off x="3914241" y="5056487"/>
            <a:ext cx="36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1" name="Google Shape;171;p4"/>
          <p:cNvGrpSpPr/>
          <p:nvPr/>
        </p:nvGrpSpPr>
        <p:grpSpPr>
          <a:xfrm>
            <a:off x="3890065" y="4442110"/>
            <a:ext cx="1329721" cy="1694376"/>
            <a:chOff x="1352447" y="6195505"/>
            <a:chExt cx="1329721" cy="1694376"/>
          </a:xfrm>
        </p:grpSpPr>
        <p:grpSp>
          <p:nvGrpSpPr>
            <p:cNvPr id="172" name="Google Shape;172;p4"/>
            <p:cNvGrpSpPr/>
            <p:nvPr/>
          </p:nvGrpSpPr>
          <p:grpSpPr>
            <a:xfrm>
              <a:off x="1665321" y="6912924"/>
              <a:ext cx="1016847" cy="976957"/>
              <a:chOff x="8668650" y="-1023127"/>
              <a:chExt cx="1016847" cy="976957"/>
            </a:xfrm>
          </p:grpSpPr>
          <p:sp>
            <p:nvSpPr>
              <p:cNvPr id="173" name="Google Shape;173;p4"/>
              <p:cNvSpPr/>
              <p:nvPr/>
            </p:nvSpPr>
            <p:spPr>
              <a:xfrm>
                <a:off x="8668650" y="-1023127"/>
                <a:ext cx="305648" cy="976957"/>
              </a:xfrm>
              <a:prstGeom prst="arc">
                <a:avLst>
                  <a:gd fmla="val 16200000" name="adj1"/>
                  <a:gd fmla="val 5383628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p4"/>
              <p:cNvSpPr txBox="1"/>
              <p:nvPr/>
            </p:nvSpPr>
            <p:spPr>
              <a:xfrm>
                <a:off x="8974298" y="-782227"/>
                <a:ext cx="7111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5" name="Google Shape;175;p4"/>
            <p:cNvSpPr/>
            <p:nvPr/>
          </p:nvSpPr>
          <p:spPr>
            <a:xfrm rot="-5400000">
              <a:off x="1363360" y="6610960"/>
              <a:ext cx="315228" cy="288698"/>
            </a:xfrm>
            <a:prstGeom prst="arc">
              <a:avLst>
                <a:gd fmla="val 16200000" name="adj1"/>
                <a:gd fmla="val 538362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1352447" y="6195505"/>
              <a:ext cx="711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7" name="Google Shape;177;p4"/>
          <p:cNvSpPr/>
          <p:nvPr/>
        </p:nvSpPr>
        <p:spPr>
          <a:xfrm>
            <a:off x="4068902" y="3725602"/>
            <a:ext cx="108000" cy="3600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3900392" y="5514729"/>
            <a:ext cx="360000" cy="1080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9" name="Google Shape;179;p4"/>
          <p:cNvCxnSpPr/>
          <p:nvPr/>
        </p:nvCxnSpPr>
        <p:spPr>
          <a:xfrm flipH="1" rot="10800000">
            <a:off x="4107001" y="3216490"/>
            <a:ext cx="1836599" cy="689113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4"/>
          <p:cNvSpPr txBox="1"/>
          <p:nvPr/>
        </p:nvSpPr>
        <p:spPr>
          <a:xfrm>
            <a:off x="6153150" y="3031824"/>
            <a:ext cx="2990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계절 세션을 잇는 다리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" name="Google Shape;181;p4"/>
          <p:cNvCxnSpPr/>
          <p:nvPr/>
        </p:nvCxnSpPr>
        <p:spPr>
          <a:xfrm flipH="1" rot="10800000">
            <a:off x="1898795" y="864630"/>
            <a:ext cx="3830878" cy="8001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4"/>
          <p:cNvSpPr txBox="1"/>
          <p:nvPr/>
        </p:nvSpPr>
        <p:spPr>
          <a:xfrm>
            <a:off x="5943600" y="679964"/>
            <a:ext cx="3200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바다 타일은 타일 위에 투명벽을 5높이로 설정한다.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2020-12-17T04:57:45Z</dcterms:created>
  <dc:creator>inha323-18</dc:creator>
</cp:coreProperties>
</file>