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7" r:id="rId5"/>
    <p:sldId id="265" r:id="rId6"/>
    <p:sldId id="262" r:id="rId7"/>
    <p:sldId id="263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7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3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9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3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5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0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8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5CEFE-5CBB-46BF-BA3E-FE0CD7E41139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E7A2-0718-4752-9148-0ABBEEAE1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1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993" y="662482"/>
            <a:ext cx="2261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수락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6" y="97529"/>
            <a:ext cx="28245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상태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77112" y="5357473"/>
            <a:ext cx="2708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완료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9825" y="2124246"/>
            <a:ext cx="2708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진행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5662" y="3707296"/>
            <a:ext cx="2708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달성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건 충족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0" name="꺾인 연결선 29"/>
          <p:cNvCxnSpPr>
            <a:stCxn id="29" idx="3"/>
            <a:endCxn id="18" idx="0"/>
          </p:cNvCxnSpPr>
          <p:nvPr/>
        </p:nvCxnSpPr>
        <p:spPr>
          <a:xfrm>
            <a:off x="9224156" y="3891962"/>
            <a:ext cx="1107203" cy="14655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2"/>
            <a:endCxn id="25" idx="0"/>
          </p:cNvCxnSpPr>
          <p:nvPr/>
        </p:nvCxnSpPr>
        <p:spPr>
          <a:xfrm rot="16200000" flipH="1">
            <a:off x="2222642" y="242816"/>
            <a:ext cx="1092432" cy="26704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5" idx="2"/>
            <a:endCxn id="29" idx="1"/>
          </p:cNvCxnSpPr>
          <p:nvPr/>
        </p:nvCxnSpPr>
        <p:spPr>
          <a:xfrm rot="16200000" flipH="1">
            <a:off x="4610675" y="1986975"/>
            <a:ext cx="1398384" cy="2411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9" idx="0"/>
            <a:endCxn id="25" idx="3"/>
          </p:cNvCxnSpPr>
          <p:nvPr/>
        </p:nvCxnSpPr>
        <p:spPr>
          <a:xfrm rot="16200000" flipV="1">
            <a:off x="5964922" y="1802309"/>
            <a:ext cx="1398384" cy="2411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869909" y="3375865"/>
            <a:ext cx="496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24156" y="3522630"/>
            <a:ext cx="748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04072" y="4223393"/>
            <a:ext cx="36709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퀘스트는 달성 조건을 충족하기 전까지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진행 상태를 유지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1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418" y="222365"/>
            <a:ext cx="8271164" cy="641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00644" y="420661"/>
            <a:ext cx="2638770" cy="37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아이템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아이템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712085" y="5106693"/>
            <a:ext cx="694805" cy="947650"/>
            <a:chOff x="5748597" y="4971011"/>
            <a:chExt cx="694805" cy="947650"/>
          </a:xfrm>
        </p:grpSpPr>
        <p:sp>
          <p:nvSpPr>
            <p:cNvPr id="17" name="직사각형 16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960418" y="3782291"/>
            <a:ext cx="8271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1767" y="6062656"/>
            <a:ext cx="91543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1940" y="7162770"/>
            <a:ext cx="3069642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수집 아이템을 획득할 경우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화면에 현재 아이템 개수와 </a:t>
            </a:r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아이템 개수가 표시됨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5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74" y="664777"/>
            <a:ext cx="1172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조우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430" y="526277"/>
            <a:ext cx="3300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수집 아이템 소지하지 않음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수락 이전 상태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7430" y="1598588"/>
            <a:ext cx="3300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수집 아이템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이상 소지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수락 이전 상태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7430" y="2849672"/>
            <a:ext cx="3300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수집 아이템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이상 소지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진행 상태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7430" y="4070935"/>
            <a:ext cx="3300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수집 아이템 개수 충족 상태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진행 상태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4027" y="667705"/>
            <a:ext cx="3300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일반 대화 및 상호작용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4027" y="1737087"/>
            <a:ext cx="3300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트리거 발동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4027" y="2860126"/>
            <a:ext cx="3300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진행률에 따른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상호작용 변경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4027" y="4070935"/>
            <a:ext cx="3300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완료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관련 이벤트 발동</a:t>
            </a:r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35478" y="6168673"/>
            <a:ext cx="1504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상호작용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7430" y="5250513"/>
            <a:ext cx="3300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완료 상태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4027" y="5250513"/>
            <a:ext cx="3300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완료 상태 대화 및 상호작용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936" y="97529"/>
            <a:ext cx="33441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진행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NPC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상호작용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1" name="꺾인 연결선 20"/>
          <p:cNvCxnSpPr>
            <a:stCxn id="9" idx="3"/>
            <a:endCxn id="14" idx="0"/>
          </p:cNvCxnSpPr>
          <p:nvPr/>
        </p:nvCxnSpPr>
        <p:spPr>
          <a:xfrm>
            <a:off x="10134179" y="852371"/>
            <a:ext cx="1153781" cy="53163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3"/>
            <a:endCxn id="14" idx="0"/>
          </p:cNvCxnSpPr>
          <p:nvPr/>
        </p:nvCxnSpPr>
        <p:spPr>
          <a:xfrm>
            <a:off x="10134179" y="1921753"/>
            <a:ext cx="1153781" cy="42469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  <a:endCxn id="14" idx="0"/>
          </p:cNvCxnSpPr>
          <p:nvPr/>
        </p:nvCxnSpPr>
        <p:spPr>
          <a:xfrm>
            <a:off x="10134179" y="3183292"/>
            <a:ext cx="1153781" cy="29853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2" idx="3"/>
            <a:endCxn id="14" idx="0"/>
          </p:cNvCxnSpPr>
          <p:nvPr/>
        </p:nvCxnSpPr>
        <p:spPr>
          <a:xfrm>
            <a:off x="10134179" y="4394101"/>
            <a:ext cx="1153781" cy="17745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14" idx="0"/>
          </p:cNvCxnSpPr>
          <p:nvPr/>
        </p:nvCxnSpPr>
        <p:spPr>
          <a:xfrm>
            <a:off x="10134179" y="5435179"/>
            <a:ext cx="1153781" cy="7334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3"/>
            <a:endCxn id="6" idx="1"/>
          </p:cNvCxnSpPr>
          <p:nvPr/>
        </p:nvCxnSpPr>
        <p:spPr>
          <a:xfrm>
            <a:off x="1494968" y="849443"/>
            <a:ext cx="1072462" cy="1072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4" idx="3"/>
            <a:endCxn id="7" idx="1"/>
          </p:cNvCxnSpPr>
          <p:nvPr/>
        </p:nvCxnSpPr>
        <p:spPr>
          <a:xfrm>
            <a:off x="1494968" y="849443"/>
            <a:ext cx="1072462" cy="23233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" idx="3"/>
            <a:endCxn id="8" idx="1"/>
          </p:cNvCxnSpPr>
          <p:nvPr/>
        </p:nvCxnSpPr>
        <p:spPr>
          <a:xfrm>
            <a:off x="1494968" y="849443"/>
            <a:ext cx="1072462" cy="35446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" idx="3"/>
            <a:endCxn id="15" idx="1"/>
          </p:cNvCxnSpPr>
          <p:nvPr/>
        </p:nvCxnSpPr>
        <p:spPr>
          <a:xfrm>
            <a:off x="1494968" y="849443"/>
            <a:ext cx="1072462" cy="45857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" idx="3"/>
            <a:endCxn id="5" idx="1"/>
          </p:cNvCxnSpPr>
          <p:nvPr/>
        </p:nvCxnSpPr>
        <p:spPr>
          <a:xfrm>
            <a:off x="1494968" y="849443"/>
            <a:ext cx="1072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" idx="3"/>
            <a:endCxn id="9" idx="1"/>
          </p:cNvCxnSpPr>
          <p:nvPr/>
        </p:nvCxnSpPr>
        <p:spPr>
          <a:xfrm>
            <a:off x="5867582" y="849443"/>
            <a:ext cx="966445" cy="2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6" idx="3"/>
            <a:endCxn id="10" idx="1"/>
          </p:cNvCxnSpPr>
          <p:nvPr/>
        </p:nvCxnSpPr>
        <p:spPr>
          <a:xfrm flipV="1">
            <a:off x="5867582" y="1921753"/>
            <a:ext cx="96644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7" idx="3"/>
            <a:endCxn id="11" idx="1"/>
          </p:cNvCxnSpPr>
          <p:nvPr/>
        </p:nvCxnSpPr>
        <p:spPr>
          <a:xfrm>
            <a:off x="5867582" y="3172838"/>
            <a:ext cx="966445" cy="10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8" idx="3"/>
            <a:endCxn id="12" idx="1"/>
          </p:cNvCxnSpPr>
          <p:nvPr/>
        </p:nvCxnSpPr>
        <p:spPr>
          <a:xfrm>
            <a:off x="5867582" y="4394101"/>
            <a:ext cx="966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3"/>
            <a:endCxn id="17" idx="1"/>
          </p:cNvCxnSpPr>
          <p:nvPr/>
        </p:nvCxnSpPr>
        <p:spPr>
          <a:xfrm>
            <a:off x="5867582" y="5435179"/>
            <a:ext cx="966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2874" y="5968426"/>
            <a:ext cx="36709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와의 상호작용은 수집 아이템과 퀘스트 상태로 결정됨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9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994" y="651526"/>
            <a:ext cx="2261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이동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6" y="97529"/>
            <a:ext cx="28245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진행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탐지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3431" y="651526"/>
            <a:ext cx="2708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탐지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 유무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2246" y="646347"/>
            <a:ext cx="1819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출력되지 않음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111" y="2071035"/>
            <a:ext cx="1995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탐지 범위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33205" y="2071035"/>
            <a:ext cx="1995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시야 범위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110" y="2998085"/>
            <a:ext cx="1995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약한 탐지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33205" y="2998085"/>
            <a:ext cx="1995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강한 탐지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4616" y="651526"/>
            <a:ext cx="2708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탐지 유무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7790" y="5898643"/>
            <a:ext cx="1242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탐지 종료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19117" y="4294467"/>
            <a:ext cx="1819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해당하는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화살표 연결선 2"/>
          <p:cNvCxnSpPr>
            <a:stCxn id="4" idx="3"/>
            <a:endCxn id="25" idx="1"/>
          </p:cNvCxnSpPr>
          <p:nvPr/>
        </p:nvCxnSpPr>
        <p:spPr>
          <a:xfrm>
            <a:off x="2564295" y="836192"/>
            <a:ext cx="6703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3"/>
            <a:endCxn id="18" idx="1"/>
          </p:cNvCxnSpPr>
          <p:nvPr/>
        </p:nvCxnSpPr>
        <p:spPr>
          <a:xfrm>
            <a:off x="5943110" y="836192"/>
            <a:ext cx="6703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3"/>
            <a:endCxn id="19" idx="1"/>
          </p:cNvCxnSpPr>
          <p:nvPr/>
        </p:nvCxnSpPr>
        <p:spPr>
          <a:xfrm flipV="1">
            <a:off x="9321925" y="831013"/>
            <a:ext cx="670321" cy="5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8" idx="2"/>
            <a:endCxn id="20" idx="0"/>
          </p:cNvCxnSpPr>
          <p:nvPr/>
        </p:nvCxnSpPr>
        <p:spPr>
          <a:xfrm rot="5400000">
            <a:off x="6929071" y="1032427"/>
            <a:ext cx="1050177" cy="102703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2"/>
            <a:endCxn id="21" idx="0"/>
          </p:cNvCxnSpPr>
          <p:nvPr/>
        </p:nvCxnSpPr>
        <p:spPr>
          <a:xfrm rot="16200000" flipH="1">
            <a:off x="8024117" y="964418"/>
            <a:ext cx="1050177" cy="11630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2"/>
            <a:endCxn id="23" idx="0"/>
          </p:cNvCxnSpPr>
          <p:nvPr/>
        </p:nvCxnSpPr>
        <p:spPr>
          <a:xfrm>
            <a:off x="9130733" y="2440367"/>
            <a:ext cx="0" cy="557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0" idx="2"/>
            <a:endCxn id="22" idx="0"/>
          </p:cNvCxnSpPr>
          <p:nvPr/>
        </p:nvCxnSpPr>
        <p:spPr>
          <a:xfrm flipH="1">
            <a:off x="6940638" y="2440367"/>
            <a:ext cx="1" cy="557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2" idx="2"/>
            <a:endCxn id="27" idx="0"/>
          </p:cNvCxnSpPr>
          <p:nvPr/>
        </p:nvCxnSpPr>
        <p:spPr>
          <a:xfrm rot="16200000" flipH="1">
            <a:off x="7021233" y="3286822"/>
            <a:ext cx="927050" cy="10882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3" idx="2"/>
            <a:endCxn id="27" idx="0"/>
          </p:cNvCxnSpPr>
          <p:nvPr/>
        </p:nvCxnSpPr>
        <p:spPr>
          <a:xfrm rot="5400000">
            <a:off x="8116281" y="3280015"/>
            <a:ext cx="927050" cy="11018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5" idx="2"/>
            <a:endCxn id="26" idx="0"/>
          </p:cNvCxnSpPr>
          <p:nvPr/>
        </p:nvCxnSpPr>
        <p:spPr>
          <a:xfrm>
            <a:off x="4588863" y="1020858"/>
            <a:ext cx="0" cy="487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7" idx="2"/>
            <a:endCxn id="26" idx="0"/>
          </p:cNvCxnSpPr>
          <p:nvPr/>
        </p:nvCxnSpPr>
        <p:spPr>
          <a:xfrm rot="5400000">
            <a:off x="5691449" y="3561214"/>
            <a:ext cx="1234844" cy="34400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6" idx="0"/>
          </p:cNvCxnSpPr>
          <p:nvPr/>
        </p:nvCxnSpPr>
        <p:spPr>
          <a:xfrm rot="5400000">
            <a:off x="5303953" y="300589"/>
            <a:ext cx="4882964" cy="6313144"/>
          </a:xfrm>
          <a:prstGeom prst="bentConnector3">
            <a:avLst>
              <a:gd name="adj1" fmla="val 915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712" y="1015678"/>
            <a:ext cx="496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54159" y="959319"/>
            <a:ext cx="748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43110" y="467497"/>
            <a:ext cx="748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321925" y="496665"/>
            <a:ext cx="496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418" y="222365"/>
            <a:ext cx="8271164" cy="641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flipH="1">
            <a:off x="6396990" y="4247804"/>
            <a:ext cx="694805" cy="947650"/>
            <a:chOff x="5748597" y="4971011"/>
            <a:chExt cx="694805" cy="947650"/>
          </a:xfrm>
        </p:grpSpPr>
        <p:sp>
          <p:nvSpPr>
            <p:cNvPr id="21" name="직사각형 20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75019" y="4829694"/>
            <a:ext cx="694805" cy="947650"/>
            <a:chOff x="5748597" y="4971011"/>
            <a:chExt cx="694805" cy="947650"/>
          </a:xfrm>
        </p:grpSpPr>
        <p:sp>
          <p:nvSpPr>
            <p:cNvPr id="17" name="직사각형 16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960418" y="3782291"/>
            <a:ext cx="8271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090" y="5203767"/>
            <a:ext cx="74260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4701" y="5785657"/>
            <a:ext cx="91543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5059" y="7475735"/>
            <a:ext cx="3069642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수락 가능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타원형 설명선 32"/>
          <p:cNvSpPr/>
          <p:nvPr/>
        </p:nvSpPr>
        <p:spPr>
          <a:xfrm>
            <a:off x="6385038" y="3429000"/>
            <a:ext cx="718705" cy="625601"/>
          </a:xfrm>
          <a:prstGeom prst="wedgeEllipseCallout">
            <a:avLst>
              <a:gd name="adj1" fmla="val -1985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418" y="222365"/>
            <a:ext cx="8271164" cy="641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flipH="1">
            <a:off x="6396990" y="4247804"/>
            <a:ext cx="694805" cy="947650"/>
            <a:chOff x="5748597" y="4971011"/>
            <a:chExt cx="694805" cy="947650"/>
          </a:xfrm>
        </p:grpSpPr>
        <p:sp>
          <p:nvSpPr>
            <p:cNvPr id="21" name="직사각형 20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75019" y="4829694"/>
            <a:ext cx="694805" cy="947650"/>
            <a:chOff x="5748597" y="4971011"/>
            <a:chExt cx="694805" cy="947650"/>
          </a:xfrm>
        </p:grpSpPr>
        <p:sp>
          <p:nvSpPr>
            <p:cNvPr id="17" name="직사각형 16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960418" y="3782291"/>
            <a:ext cx="8271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090" y="5203767"/>
            <a:ext cx="74260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4701" y="5785657"/>
            <a:ext cx="91543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0418" y="7475735"/>
            <a:ext cx="3069642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진행 중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1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418" y="222365"/>
            <a:ext cx="8271164" cy="641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flipH="1">
            <a:off x="6396990" y="4247804"/>
            <a:ext cx="694805" cy="947650"/>
            <a:chOff x="5748597" y="4971011"/>
            <a:chExt cx="694805" cy="947650"/>
          </a:xfrm>
        </p:grpSpPr>
        <p:sp>
          <p:nvSpPr>
            <p:cNvPr id="21" name="직사각형 20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75019" y="4829694"/>
            <a:ext cx="694805" cy="947650"/>
            <a:chOff x="5748597" y="4971011"/>
            <a:chExt cx="694805" cy="947650"/>
          </a:xfrm>
        </p:grpSpPr>
        <p:sp>
          <p:nvSpPr>
            <p:cNvPr id="17" name="직사각형 16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960418" y="3782291"/>
            <a:ext cx="8271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090" y="5203767"/>
            <a:ext cx="74260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4701" y="5785657"/>
            <a:ext cx="91543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0418" y="7314152"/>
            <a:ext cx="3069642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퀘스트 완료 가능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6385038" y="3429000"/>
            <a:ext cx="718705" cy="625601"/>
          </a:xfrm>
          <a:prstGeom prst="wedgeEllipseCallout">
            <a:avLst>
              <a:gd name="adj1" fmla="val -1985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2800" b="1" dirty="0">
              <a:solidFill>
                <a:schemeClr val="accent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8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418" y="222365"/>
            <a:ext cx="8271164" cy="641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25931" y="567733"/>
            <a:ext cx="73401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 </a:t>
            </a:r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대화 </a:t>
            </a:r>
            <a:r>
              <a:rPr lang="en-US" altLang="ko-KR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</a:p>
          <a:p>
            <a:pPr algn="ctr"/>
            <a:endParaRPr lang="en-US" altLang="ko-KR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6396990" y="4247804"/>
            <a:ext cx="694805" cy="947650"/>
            <a:chOff x="5748597" y="4971011"/>
            <a:chExt cx="694805" cy="947650"/>
          </a:xfrm>
        </p:grpSpPr>
        <p:sp>
          <p:nvSpPr>
            <p:cNvPr id="21" name="직사각형 20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75019" y="4829694"/>
            <a:ext cx="694805" cy="947650"/>
            <a:chOff x="5748597" y="4971011"/>
            <a:chExt cx="694805" cy="947650"/>
          </a:xfrm>
        </p:grpSpPr>
        <p:sp>
          <p:nvSpPr>
            <p:cNvPr id="17" name="직사각형 16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960418" y="3782291"/>
            <a:ext cx="8271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090" y="5203767"/>
            <a:ext cx="74260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4701" y="5785657"/>
            <a:ext cx="91543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44680" y="6981003"/>
            <a:ext cx="2612623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NPC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대화를 할 때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</a:p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상단에 대화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ko-KR" altLang="en-US" sz="1500" dirty="0" smtClean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5059" y="7184790"/>
            <a:ext cx="3069642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NPC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대화 및 상호작용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5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418" y="222365"/>
            <a:ext cx="8271164" cy="641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712085" y="5106693"/>
            <a:ext cx="694805" cy="947650"/>
            <a:chOff x="5748597" y="4971011"/>
            <a:chExt cx="694805" cy="947650"/>
          </a:xfrm>
        </p:grpSpPr>
        <p:sp>
          <p:nvSpPr>
            <p:cNvPr id="17" name="직사각형 16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960418" y="3782291"/>
            <a:ext cx="8271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1767" y="6062656"/>
            <a:ext cx="91543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7009" y="53010"/>
            <a:ext cx="9117495" cy="675198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61940" y="7106402"/>
            <a:ext cx="3069642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일정 범위 내에 아이템이 존재할 경우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</a:p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범위가 화면에 표시되지 않음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323443" y="3283226"/>
            <a:ext cx="291548" cy="29154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60418" y="7291069"/>
            <a:ext cx="3069642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약한 탐지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타원형 설명선 32"/>
          <p:cNvSpPr/>
          <p:nvPr/>
        </p:nvSpPr>
        <p:spPr>
          <a:xfrm>
            <a:off x="5700133" y="4314245"/>
            <a:ext cx="718705" cy="625601"/>
          </a:xfrm>
          <a:prstGeom prst="wedgeEllipseCallout">
            <a:avLst>
              <a:gd name="adj1" fmla="val -1985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6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0418" y="222365"/>
            <a:ext cx="8271164" cy="641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712085" y="5106693"/>
            <a:ext cx="694805" cy="947650"/>
            <a:chOff x="5748597" y="4971011"/>
            <a:chExt cx="694805" cy="947650"/>
          </a:xfrm>
        </p:grpSpPr>
        <p:sp>
          <p:nvSpPr>
            <p:cNvPr id="17" name="직사각형 16"/>
            <p:cNvSpPr/>
            <p:nvPr/>
          </p:nvSpPr>
          <p:spPr>
            <a:xfrm>
              <a:off x="5748597" y="5128952"/>
              <a:ext cx="694805" cy="7897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48597" y="4971011"/>
              <a:ext cx="694805" cy="1579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01767" y="6062656"/>
            <a:ext cx="91543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</a:t>
            </a:r>
            <a:endParaRPr lang="ko-KR" altLang="en-US" sz="15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0419" y="3790116"/>
            <a:ext cx="8271164" cy="28455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913712" y="3859960"/>
            <a:ext cx="291548" cy="29154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61940" y="7054592"/>
            <a:ext cx="3069642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일정 범위 내에 아이템이 존재할 경우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</a:p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endParaRPr lang="en-US" altLang="ko-KR" sz="1500" dirty="0" smtClean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범위가 화면에 표시되지 않음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0418" y="7054592"/>
            <a:ext cx="3069642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 </a:t>
            </a:r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</a:t>
            </a:r>
            <a:r>
              <a:rPr lang="ko-KR" altLang="en-US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탐지 </a:t>
            </a:r>
            <a:r>
              <a:rPr lang="en-US" altLang="ko-KR" sz="1500" dirty="0" smtClean="0">
                <a:solidFill>
                  <a:schemeClr val="accent3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ko-KR" altLang="en-US" sz="1500" dirty="0">
              <a:solidFill>
                <a:schemeClr val="accent3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5712085" y="4330388"/>
            <a:ext cx="718705" cy="625601"/>
          </a:xfrm>
          <a:prstGeom prst="wedgeEllipseCallout">
            <a:avLst>
              <a:gd name="adj1" fmla="val -1985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2800" b="1" dirty="0">
              <a:solidFill>
                <a:schemeClr val="accent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253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59</cp:revision>
  <dcterms:created xsi:type="dcterms:W3CDTF">2020-11-14T01:48:05Z</dcterms:created>
  <dcterms:modified xsi:type="dcterms:W3CDTF">2020-11-14T05:54:13Z</dcterms:modified>
</cp:coreProperties>
</file>