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5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7C67-1725-418D-A192-8A914167B62B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57AD-F43B-43CF-9DF5-027191342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07" t="2721" r="1327" b="1723"/>
          <a:stretch/>
        </p:blipFill>
        <p:spPr>
          <a:xfrm>
            <a:off x="324679" y="886239"/>
            <a:ext cx="6035420" cy="18172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223" t="2890" r="2685" b="2399"/>
          <a:stretch/>
        </p:blipFill>
        <p:spPr>
          <a:xfrm>
            <a:off x="324679" y="3429000"/>
            <a:ext cx="4701540" cy="14706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4679" y="212107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Database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9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91202" y="1013787"/>
            <a:ext cx="2319130" cy="555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4680" y="725554"/>
            <a:ext cx="7785653" cy="58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680" y="725554"/>
            <a:ext cx="7785653" cy="28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09254" y="1013787"/>
            <a:ext cx="622853" cy="555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32107" y="1013786"/>
            <a:ext cx="622853" cy="555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1024" y="1338466"/>
            <a:ext cx="1999308" cy="523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7581" y="10319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451" y="10319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8384" y="1094886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표시 구역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8384" y="72555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28384" y="2156715"/>
            <a:ext cx="30668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설정 선택 구역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색상에 따른 수치 조정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endParaRPr lang="en-US" altLang="ko-KR" sz="3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배치 및 테스트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8384" y="3126211"/>
            <a:ext cx="3286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설정 구역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선택에 따라 표시되는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 변경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툴 설계 레이아웃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10321" y="1013785"/>
            <a:ext cx="1698932" cy="555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31568" y="10319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995" y="13831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28384" y="1464218"/>
            <a:ext cx="30668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리스트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endParaRPr lang="en-US" altLang="ko-KR" sz="3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생성한 오브젝트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28360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681" y="725554"/>
            <a:ext cx="5771320" cy="58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8228" y="1094886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 화면은 그리드와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기즈모가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그려짐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8228" y="72555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설계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오브젝트 표시 구역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4679" y="4414058"/>
            <a:ext cx="5771322" cy="21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5918" y="4414058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8228" y="1741217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테스트 플레이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테스트 플레이 중일 경우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lvl="1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관련 문구와 진행 시간이 화면에 표시됨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2263" y="827020"/>
            <a:ext cx="1529542" cy="267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Play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1805" y="725554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263" y="1123974"/>
            <a:ext cx="1529542" cy="2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 : 0000</a:t>
            </a:r>
            <a:endParaRPr lang="ko-KR" altLang="en-US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7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7933" y="725559"/>
            <a:ext cx="3637722" cy="58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4786" y="1094891"/>
            <a:ext cx="246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검색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박스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4786" y="7255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설계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오브젝트 리스트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94786" y="2137940"/>
            <a:ext cx="2677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생성된 오브젝트 리스트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156" y="804640"/>
            <a:ext cx="2491080" cy="362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37932" y="1243294"/>
            <a:ext cx="3637719" cy="5329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30648" y="804640"/>
            <a:ext cx="825735" cy="362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6301" y="749931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6301" y="1302861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72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7933" y="725559"/>
            <a:ext cx="3637722" cy="58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4786" y="1094891"/>
            <a:ext cx="37785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 선택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라디오 버튼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흰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4786" y="7255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설계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오브젝트 색상 수치 조정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903" y="817892"/>
            <a:ext cx="3438285" cy="867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0903" y="1882391"/>
            <a:ext cx="3438285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Now Color : 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7650" y="2326944"/>
            <a:ext cx="1311636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Mass 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62255" y="2326944"/>
            <a:ext cx="2026933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7650" y="2769197"/>
            <a:ext cx="1311636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Friction 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62255" y="2769197"/>
            <a:ext cx="2026933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7650" y="3211450"/>
            <a:ext cx="1311636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6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Elasticity 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62255" y="3211450"/>
            <a:ext cx="2026933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7933" y="4182874"/>
            <a:ext cx="3637722" cy="239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72093" y="4512314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Save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81542" y="5197820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Load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81542" y="5883326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Reset</a:t>
            </a:r>
            <a:endParaRPr lang="ko-KR" altLang="en-US" dirty="0" smtClean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75392" y="794228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67324" y="1829854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7649" y="3676650"/>
            <a:ext cx="1311637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6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Magnetism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62254" y="3674941"/>
            <a:ext cx="2026933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94785" y="2159451"/>
            <a:ext cx="40318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선택된 색상 이름 표시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라디오 버튼의 선택에 따라 변경됨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4784" y="3091744"/>
            <a:ext cx="369043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무게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마찰력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탄성 등 수치 값 입력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박스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실수 값 입력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7324" y="2269250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7201" y="4270013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4784" y="4169985"/>
            <a:ext cx="288732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자성 선택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라디오 버튼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극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S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극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자성 없음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94783" y="5231814"/>
            <a:ext cx="2408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로드 및 리셋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7324" y="3621761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8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7933" y="725559"/>
            <a:ext cx="3637722" cy="58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1677" y="1737546"/>
            <a:ext cx="59843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로드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콤보 박스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선택된 오브젝트 타입에 따라서 로드 오브젝트가 변경됨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4786" y="72555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설명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설계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오브젝트 배치 및 테스트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903" y="817892"/>
            <a:ext cx="3438285" cy="365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37651" y="1789627"/>
            <a:ext cx="3438285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Now Select : </a:t>
            </a: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7650" y="2313692"/>
            <a:ext cx="1285132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Scale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933" y="4182874"/>
            <a:ext cx="3637722" cy="239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91878" y="4883793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Save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91877" y="5433107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Load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91876" y="5992500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Reset</a:t>
            </a:r>
            <a:endParaRPr lang="ko-KR" altLang="en-US" dirty="0" smtClean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75392" y="769289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91677" y="2701888"/>
            <a:ext cx="387798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선택된 색상 이름 표시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로드 된 오브젝트에 따라 변경 됨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1677" y="3635616"/>
            <a:ext cx="45865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각도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 등 수치 값 입력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박스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x, y, z </a:t>
            </a:r>
            <a:r>
              <a:rPr lang="ko-KR" altLang="en-US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대응</a:t>
            </a:r>
            <a:r>
              <a:rPr lang="en-US" altLang="ko-KR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실수 값 입력 가능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2037" y="1722869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5376" y="4809411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1677" y="4633563"/>
            <a:ext cx="441338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기믹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상태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콤보 박스나 라디오 버튼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타입에 따라서 표시 유무 결정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91677" y="5895452"/>
            <a:ext cx="4496744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테스트 플레이 및 리셋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로드 및 리셋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39" y="1281383"/>
            <a:ext cx="2493112" cy="365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020453" y="1281383"/>
            <a:ext cx="860205" cy="365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Load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5374" y="1249975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7650" y="2729428"/>
            <a:ext cx="1285132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Rotation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7649" y="3159778"/>
            <a:ext cx="1285133" cy="324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Translation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003" y="2313692"/>
            <a:ext cx="2007381" cy="324528"/>
            <a:chOff x="1849003" y="2234180"/>
            <a:chExt cx="2007381" cy="324528"/>
          </a:xfrm>
        </p:grpSpPr>
        <p:sp>
          <p:nvSpPr>
            <p:cNvPr id="32" name="직사각형 31"/>
            <p:cNvSpPr/>
            <p:nvPr/>
          </p:nvSpPr>
          <p:spPr>
            <a:xfrm>
              <a:off x="1849003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51369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280239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858780" y="2730562"/>
            <a:ext cx="1994129" cy="324528"/>
            <a:chOff x="1849003" y="2234180"/>
            <a:chExt cx="1994129" cy="324528"/>
          </a:xfrm>
        </p:grpSpPr>
        <p:sp>
          <p:nvSpPr>
            <p:cNvPr id="57" name="직사각형 56"/>
            <p:cNvSpPr/>
            <p:nvPr/>
          </p:nvSpPr>
          <p:spPr>
            <a:xfrm>
              <a:off x="1849003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51369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66987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858780" y="3155673"/>
            <a:ext cx="1980877" cy="324528"/>
            <a:chOff x="1849003" y="2234180"/>
            <a:chExt cx="1980877" cy="324528"/>
          </a:xfrm>
        </p:grpSpPr>
        <p:sp>
          <p:nvSpPr>
            <p:cNvPr id="61" name="직사각형 60"/>
            <p:cNvSpPr/>
            <p:nvPr/>
          </p:nvSpPr>
          <p:spPr>
            <a:xfrm>
              <a:off x="1849003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51369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53735" y="2234180"/>
              <a:ext cx="576145" cy="32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437649" y="3595859"/>
            <a:ext cx="1285133" cy="515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Color</a:t>
            </a:r>
          </a:p>
          <a:p>
            <a:pPr algn="dist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State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49003" y="3596566"/>
            <a:ext cx="2003906" cy="500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72827" y="2243886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5533" y="3554280"/>
            <a:ext cx="300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94785" y="1060566"/>
            <a:ext cx="22813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타입 선택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라디오 버튼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6796" y="4334479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Play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56225" y="4334479"/>
            <a:ext cx="1563757" cy="46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Reset</a:t>
            </a:r>
            <a:endParaRPr lang="ko-KR" altLang="en-US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18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4681" y="725559"/>
            <a:ext cx="2191626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마우스 및 키보드</a:t>
            </a:r>
            <a:endParaRPr lang="en-US" altLang="ko-KR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선택 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설치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제거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오브젝트 조작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79" y="21210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필요 기능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276" y="2947171"/>
            <a:ext cx="58945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오브젝트</a:t>
            </a:r>
            <a:endParaRPr lang="en-US" altLang="ko-KR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선택하고 있는 오브젝트가 화면상에 표시되어야 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276" y="3957841"/>
            <a:ext cx="6906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 로드</a:t>
            </a:r>
            <a:endParaRPr lang="en-US" altLang="ko-KR" sz="3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개의 파일을 로드 할 수 있어야 함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파일이 로드 될 경우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단축키를 이용해서 이동할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211139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407</Words>
  <Application>Microsoft Office PowerPoint</Application>
  <PresentationFormat>와이드스크린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167</cp:revision>
  <dcterms:created xsi:type="dcterms:W3CDTF">2020-12-19T02:28:12Z</dcterms:created>
  <dcterms:modified xsi:type="dcterms:W3CDTF">2020-12-19T06:49:31Z</dcterms:modified>
</cp:coreProperties>
</file>