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87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3B530-12F0-4616-9ED0-D5C6D08ED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CF123F-E777-417B-A44A-D1B20914D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6A927-0AC9-4BE8-9BCE-DCA157BD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4977F-61CB-4217-A3C8-968E7716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34769-59ED-4990-9749-014C3A7B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8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FA041-BE19-40AB-BC51-F775ECD1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8764D-E29D-4F65-84C3-6B6EDB24A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14C9D-3480-4792-BEDE-B5DC1626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D53BD-8EB4-4DF4-AB3A-6889020A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9E3C6-76BF-42BB-979C-3A96A979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6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5A8079-4552-4068-98BE-9628D3D38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E60301-3C94-477C-8883-05FEF60A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C78F9-FF44-4C7E-99E7-EDFA88D3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0A0CC-1BBA-43B3-90C8-711944A5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78DAB-EA2E-4F63-9132-C5A61F14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EB69D-F249-496C-BE7A-6F99F992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ABDD4-1C8D-4303-8331-4E86E5C4B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57013-8910-4D53-89A7-2362183F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91F13-EB97-46E6-870B-0DC2BBEE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25885-9749-4F24-A524-73DEC3F0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1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008A3-6791-483D-B5E2-4F260F8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3C85D-52AB-4DA6-A208-4D7831256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A596D-534B-48E7-A239-C800C86B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6867C-F7DB-4DF4-A9EB-B762E64D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A2A95-A9EA-484C-B7D1-983DCC46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0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7B853-B39B-4BE7-BC5A-9463654B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BBD97-E317-4F59-87F9-0FFCACA48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DA5DE7-06CD-4034-A252-1403A1B0C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73BFA-B408-4B90-A142-D942540A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635F1-858C-498F-9C6E-BF1ABEA5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2D4697-1761-4EBA-8313-3498459B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2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0EFAA-B329-4851-8150-DA0E28E2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37444-3FC5-4428-8FB3-428187C6E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88F97-460E-4A29-B150-5293FFCD2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693684-494A-4677-9115-3558973C2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F98A09-8978-4663-9AD9-6C7728957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1CA1D-AF8E-4AFE-A1DB-F6682071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1C3067-CD26-4D55-91AF-0370AC2A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C0F1FC-F0F6-4C40-8008-C184D475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6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A653-2A45-4B58-859F-40927911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BE802-14C0-42BA-AA20-4D8AD49C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3BE9A1-8767-4BCF-9E63-385A5B88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7BC76F-BEA8-4954-85DD-923BCCC6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BF1615-2CEF-4168-A5ED-B2C9C8B0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1087E-AF72-4351-B7D4-32BA95F7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4E904-32E8-4AB5-A0BB-E80E8407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44C5E-2B0F-4E38-9E29-2D2E3934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7C486-4C71-430F-98C4-0A5C7088A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577709-4A7F-4125-9237-1F882E3D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50660-D269-4A1F-BC35-4E705567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9E345-463A-4758-BE75-EC4D043D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27B1F9-3199-4BA0-98FD-B904E0D2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B6386-F837-4484-A42D-3C348B39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FA17F5-4842-4973-9F2C-DE9998333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B469A7-C0C4-4012-8CBB-593B1F69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D04FBB-86B3-489C-B460-D91F0347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D82CEB-E2C2-419F-845B-1739E964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54D416-6050-4F02-831B-498332D0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786822-4664-4652-B922-822928BD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FB68C-A918-445E-A598-A7986878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AE79C-DDBE-4BB2-AF66-8B28A3892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0DF6-CA38-4F2E-92FA-9F0C4C67C00A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2F90B-FE2C-456A-9B56-C1BEB5C71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671E1-A8C0-47FD-8BDB-6190E581E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5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956667-319A-43EA-B1A3-F9ABD63E70F7}"/>
              </a:ext>
            </a:extLst>
          </p:cNvPr>
          <p:cNvSpPr txBox="1"/>
          <p:nvPr/>
        </p:nvSpPr>
        <p:spPr>
          <a:xfrm>
            <a:off x="1355368" y="1405831"/>
            <a:ext cx="230400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Mediator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79926-B89C-4ED9-9474-F6482EA8D678}"/>
              </a:ext>
            </a:extLst>
          </p:cNvPr>
          <p:cNvSpPr txBox="1"/>
          <p:nvPr/>
        </p:nvSpPr>
        <p:spPr>
          <a:xfrm>
            <a:off x="7824995" y="1405831"/>
            <a:ext cx="230400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Colleague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F605C-F701-4B11-82C7-D6325FAA0723}"/>
              </a:ext>
            </a:extLst>
          </p:cNvPr>
          <p:cNvSpPr txBox="1"/>
          <p:nvPr/>
        </p:nvSpPr>
        <p:spPr>
          <a:xfrm>
            <a:off x="1355368" y="4168967"/>
            <a:ext cx="230400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ConcreteMediator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435D9-0308-4BCD-BBC8-47CA141B94B7}"/>
              </a:ext>
            </a:extLst>
          </p:cNvPr>
          <p:cNvSpPr txBox="1"/>
          <p:nvPr/>
        </p:nvSpPr>
        <p:spPr>
          <a:xfrm>
            <a:off x="6423761" y="4162616"/>
            <a:ext cx="230400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Concrete</a:t>
            </a: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Colleague1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62B5F-9B53-4476-8C9F-C640C4E0B6E3}"/>
              </a:ext>
            </a:extLst>
          </p:cNvPr>
          <p:cNvSpPr txBox="1"/>
          <p:nvPr/>
        </p:nvSpPr>
        <p:spPr>
          <a:xfrm>
            <a:off x="9175454" y="4168967"/>
            <a:ext cx="230400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Concrete</a:t>
            </a: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Colleague2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4A52C2-43C8-4124-B964-CCC35BDE905D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659368" y="1837831"/>
            <a:ext cx="416562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A4F5AA-19FC-4DA4-8952-9D5DBEC1692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659368" y="4594616"/>
            <a:ext cx="2764393" cy="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525F0F-0165-426C-B53D-8C3CE84C90D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07368" y="2269831"/>
            <a:ext cx="0" cy="189913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C89276A-A8DD-4345-92B4-BBCCDD78C18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7329986" y="2515607"/>
            <a:ext cx="1892785" cy="1401234"/>
          </a:xfrm>
          <a:prstGeom prst="bentConnector3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06F8968-098F-43FD-9C34-D5FE08676FF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16200000" flipV="1">
            <a:off x="8702657" y="2544169"/>
            <a:ext cx="1899136" cy="1350459"/>
          </a:xfrm>
          <a:prstGeom prst="bentConnector3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F39A3C8-33BA-4DCF-9450-1B5468385DBF}"/>
              </a:ext>
            </a:extLst>
          </p:cNvPr>
          <p:cNvSpPr/>
          <p:nvPr/>
        </p:nvSpPr>
        <p:spPr>
          <a:xfrm>
            <a:off x="8887259" y="2259997"/>
            <a:ext cx="180000" cy="180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DB4BF8DD-64F3-4BE0-9A55-8AA5331B7936}"/>
              </a:ext>
            </a:extLst>
          </p:cNvPr>
          <p:cNvSpPr/>
          <p:nvPr/>
        </p:nvSpPr>
        <p:spPr>
          <a:xfrm>
            <a:off x="2410291" y="2268443"/>
            <a:ext cx="180000" cy="180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E0B3A46-6039-499C-9AAA-AB76F051AC17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16200000" flipH="1">
            <a:off x="6417411" y="1122924"/>
            <a:ext cx="12700" cy="7820086"/>
          </a:xfrm>
          <a:prstGeom prst="bentConnector3">
            <a:avLst>
              <a:gd name="adj1" fmla="val 5400000"/>
            </a:avLst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DBBE8E-C2DC-497F-8974-784F62603B4F}"/>
              </a:ext>
            </a:extLst>
          </p:cNvPr>
          <p:cNvSpPr txBox="1"/>
          <p:nvPr/>
        </p:nvSpPr>
        <p:spPr>
          <a:xfrm>
            <a:off x="204267" y="257175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Mediator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Pattern_Class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22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6CF4492-1C4C-428F-9458-AB44D27FFA80}"/>
              </a:ext>
            </a:extLst>
          </p:cNvPr>
          <p:cNvCxnSpPr>
            <a:cxnSpLocks/>
            <a:stCxn id="15" idx="0"/>
            <a:endCxn id="27" idx="0"/>
          </p:cNvCxnSpPr>
          <p:nvPr/>
        </p:nvCxnSpPr>
        <p:spPr>
          <a:xfrm rot="16200000" flipV="1">
            <a:off x="8724604" y="2701329"/>
            <a:ext cx="975262" cy="1266023"/>
          </a:xfrm>
          <a:prstGeom prst="bentConnector3">
            <a:avLst>
              <a:gd name="adj1" fmla="val 50822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55EA860-07B4-47FB-99A1-203DE4EE0667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5400000" flipH="1" flipV="1">
            <a:off x="7426968" y="2665150"/>
            <a:ext cx="968746" cy="13448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956667-319A-43EA-B1A3-F9ABD63E70F7}"/>
              </a:ext>
            </a:extLst>
          </p:cNvPr>
          <p:cNvSpPr txBox="1"/>
          <p:nvPr/>
        </p:nvSpPr>
        <p:spPr>
          <a:xfrm>
            <a:off x="1846751" y="1442975"/>
            <a:ext cx="2232000" cy="556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Mediator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845A44-0503-4D3E-B0DD-FEEE3BFA3F77}"/>
              </a:ext>
            </a:extLst>
          </p:cNvPr>
          <p:cNvSpPr txBox="1"/>
          <p:nvPr/>
        </p:nvSpPr>
        <p:spPr>
          <a:xfrm>
            <a:off x="1846752" y="1996973"/>
            <a:ext cx="2232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Mediate()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B1ADB-ECCD-48CD-8ACC-1C781AC5ED72}"/>
              </a:ext>
            </a:extLst>
          </p:cNvPr>
          <p:cNvSpPr txBox="1"/>
          <p:nvPr/>
        </p:nvSpPr>
        <p:spPr>
          <a:xfrm>
            <a:off x="7467789" y="1435228"/>
            <a:ext cx="2232000" cy="556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Colleague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ED8D0-3932-44B2-8765-208F3A214945}"/>
              </a:ext>
            </a:extLst>
          </p:cNvPr>
          <p:cNvSpPr txBox="1"/>
          <p:nvPr/>
        </p:nvSpPr>
        <p:spPr>
          <a:xfrm>
            <a:off x="7467790" y="1989226"/>
            <a:ext cx="2232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6B1C5-37BD-41A9-A8EE-579E074AEE47}"/>
              </a:ext>
            </a:extLst>
          </p:cNvPr>
          <p:cNvSpPr txBox="1"/>
          <p:nvPr/>
        </p:nvSpPr>
        <p:spPr>
          <a:xfrm>
            <a:off x="6122892" y="3821972"/>
            <a:ext cx="2232000" cy="556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Colleague1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155D27-4EB8-42BA-8A34-CDC56C9FB509}"/>
              </a:ext>
            </a:extLst>
          </p:cNvPr>
          <p:cNvSpPr txBox="1"/>
          <p:nvPr/>
        </p:nvSpPr>
        <p:spPr>
          <a:xfrm>
            <a:off x="6122893" y="4370901"/>
            <a:ext cx="2232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GetState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Action1()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BE7DF3-D6D3-47FE-978B-8B9482F85C0E}"/>
              </a:ext>
            </a:extLst>
          </p:cNvPr>
          <p:cNvSpPr txBox="1"/>
          <p:nvPr/>
        </p:nvSpPr>
        <p:spPr>
          <a:xfrm>
            <a:off x="8729246" y="3821972"/>
            <a:ext cx="2232000" cy="556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Colleague2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3D8903-AFFC-4F11-A11A-390E11544EA7}"/>
              </a:ext>
            </a:extLst>
          </p:cNvPr>
          <p:cNvSpPr txBox="1"/>
          <p:nvPr/>
        </p:nvSpPr>
        <p:spPr>
          <a:xfrm>
            <a:off x="8729247" y="4370901"/>
            <a:ext cx="2232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GetState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Action2()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E0B784-20BA-493C-B89D-0C7EAE1CED38}"/>
              </a:ext>
            </a:extLst>
          </p:cNvPr>
          <p:cNvSpPr txBox="1"/>
          <p:nvPr/>
        </p:nvSpPr>
        <p:spPr>
          <a:xfrm>
            <a:off x="1846751" y="3824650"/>
            <a:ext cx="2232000" cy="556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Mediator1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F871-B820-4B6F-BC72-32353598DE81}"/>
              </a:ext>
            </a:extLst>
          </p:cNvPr>
          <p:cNvSpPr txBox="1"/>
          <p:nvPr/>
        </p:nvSpPr>
        <p:spPr>
          <a:xfrm>
            <a:off x="1846752" y="4378648"/>
            <a:ext cx="2232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Mediate()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4865FF-6B0C-49B0-A763-8682947892D2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2962751" y="2860973"/>
            <a:ext cx="1" cy="96367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C65EC569-FB41-44D9-9CA9-F961035394D3}"/>
              </a:ext>
            </a:extLst>
          </p:cNvPr>
          <p:cNvSpPr/>
          <p:nvPr/>
        </p:nvSpPr>
        <p:spPr>
          <a:xfrm>
            <a:off x="2872751" y="2867972"/>
            <a:ext cx="180000" cy="18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44782912-AD84-4D30-8493-29B6E677D8AF}"/>
              </a:ext>
            </a:extLst>
          </p:cNvPr>
          <p:cNvSpPr/>
          <p:nvPr/>
        </p:nvSpPr>
        <p:spPr>
          <a:xfrm>
            <a:off x="8489223" y="2846710"/>
            <a:ext cx="180000" cy="18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4FB5963-C86A-4DEF-90F9-350DDEFE9701}"/>
              </a:ext>
            </a:extLst>
          </p:cNvPr>
          <p:cNvCxnSpPr>
            <a:cxnSpLocks/>
            <a:stCxn id="21" idx="2"/>
            <a:endCxn id="17" idx="2"/>
          </p:cNvCxnSpPr>
          <p:nvPr/>
        </p:nvCxnSpPr>
        <p:spPr>
          <a:xfrm rot="5400000" flipH="1" flipV="1">
            <a:off x="6400125" y="1797527"/>
            <a:ext cx="7747" cy="6882495"/>
          </a:xfrm>
          <a:prstGeom prst="bentConnector3">
            <a:avLst>
              <a:gd name="adj1" fmla="val -7232400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FC586F5-6AB2-486E-A076-639B328F020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4078752" y="4802901"/>
            <a:ext cx="2044141" cy="774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DF1B1E-A129-4E83-A7DB-00284684A9D6}"/>
              </a:ext>
            </a:extLst>
          </p:cNvPr>
          <p:cNvSpPr txBox="1"/>
          <p:nvPr/>
        </p:nvSpPr>
        <p:spPr>
          <a:xfrm>
            <a:off x="204267" y="257175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Mediator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Pattern_Class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36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7CFAB7D3-BA53-46CB-8450-3E3E5AD1C706}"/>
              </a:ext>
            </a:extLst>
          </p:cNvPr>
          <p:cNvSpPr txBox="1"/>
          <p:nvPr/>
        </p:nvSpPr>
        <p:spPr>
          <a:xfrm>
            <a:off x="204267" y="257175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Mediator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Pattern_Squence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CB474-85EE-4F2B-AB6D-D5C911B3A5E8}"/>
              </a:ext>
            </a:extLst>
          </p:cNvPr>
          <p:cNvSpPr txBox="1"/>
          <p:nvPr/>
        </p:nvSpPr>
        <p:spPr>
          <a:xfrm>
            <a:off x="5044585" y="1177395"/>
            <a:ext cx="2160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:Mediator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DA4-6641-422E-B998-50BB8AF28A2D}"/>
              </a:ext>
            </a:extLst>
          </p:cNvPr>
          <p:cNvSpPr txBox="1"/>
          <p:nvPr/>
        </p:nvSpPr>
        <p:spPr>
          <a:xfrm>
            <a:off x="8249264" y="1177395"/>
            <a:ext cx="2160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b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C2</a:t>
            </a:r>
          </a:p>
          <a:p>
            <a:pPr algn="ctr"/>
            <a:r>
              <a:rPr lang="en-US" altLang="ko-KR" sz="2000" b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:Colleague2</a:t>
            </a:r>
          </a:p>
          <a:p>
            <a:pPr algn="ctr"/>
            <a:endParaRPr lang="ko-KR" altLang="en-US" sz="5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A3C2D2-F528-4A0B-9CDF-175E78104766}"/>
              </a:ext>
            </a:extLst>
          </p:cNvPr>
          <p:cNvSpPr txBox="1"/>
          <p:nvPr/>
        </p:nvSpPr>
        <p:spPr>
          <a:xfrm>
            <a:off x="1789468" y="1177395"/>
            <a:ext cx="2160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b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C1</a:t>
            </a:r>
          </a:p>
          <a:p>
            <a:pPr algn="ctr"/>
            <a:r>
              <a:rPr lang="en-US" altLang="ko-KR" sz="2000" b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:Colleague1</a:t>
            </a:r>
          </a:p>
          <a:p>
            <a:pPr algn="ctr"/>
            <a:endParaRPr lang="ko-KR" altLang="en-US" sz="5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B9BEA6-6750-42CD-B9D8-8BBFC75E094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866102" y="2041395"/>
            <a:ext cx="3366" cy="52443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98AA5F0-338B-4F57-9154-F8007235C02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103691" y="2041395"/>
            <a:ext cx="20894" cy="45016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FD3727C-B269-47D5-8B4C-D8ED14F232E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329264" y="2041395"/>
            <a:ext cx="53168" cy="41086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FD997B-51E7-4402-BBD0-74E4525218C3}"/>
              </a:ext>
            </a:extLst>
          </p:cNvPr>
          <p:cNvSpPr/>
          <p:nvPr/>
        </p:nvSpPr>
        <p:spPr>
          <a:xfrm>
            <a:off x="1789469" y="6633463"/>
            <a:ext cx="9175961" cy="1099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6CB818-FB40-4E53-81AD-D90048FE2FE5}"/>
              </a:ext>
            </a:extLst>
          </p:cNvPr>
          <p:cNvSpPr txBox="1"/>
          <p:nvPr/>
        </p:nvSpPr>
        <p:spPr>
          <a:xfrm>
            <a:off x="3404418" y="2284112"/>
            <a:ext cx="2153265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mediate(c1)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646B0A-DB5C-4ABD-B94D-767EFD4D82EB}"/>
              </a:ext>
            </a:extLst>
          </p:cNvPr>
          <p:cNvSpPr txBox="1"/>
          <p:nvPr/>
        </p:nvSpPr>
        <p:spPr>
          <a:xfrm>
            <a:off x="3402280" y="2988761"/>
            <a:ext cx="21532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getState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pPr algn="ctr"/>
            <a:endParaRPr lang="ko-KR" altLang="en-US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FF8337-34E9-490D-9B30-19717D4BD831}"/>
              </a:ext>
            </a:extLst>
          </p:cNvPr>
          <p:cNvSpPr txBox="1"/>
          <p:nvPr/>
        </p:nvSpPr>
        <p:spPr>
          <a:xfrm>
            <a:off x="6634316" y="3185390"/>
            <a:ext cx="21532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action2()</a:t>
            </a:r>
          </a:p>
          <a:p>
            <a:pPr algn="ctr"/>
            <a:endParaRPr lang="ko-KR" altLang="en-US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FFDA9B-1B9E-467B-AE1B-57805720884F}"/>
              </a:ext>
            </a:extLst>
          </p:cNvPr>
          <p:cNvSpPr txBox="1"/>
          <p:nvPr/>
        </p:nvSpPr>
        <p:spPr>
          <a:xfrm>
            <a:off x="6666268" y="4403067"/>
            <a:ext cx="2153265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mediate(c2)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3F1701-15C1-419B-8C0E-DE75DABCEFD3}"/>
              </a:ext>
            </a:extLst>
          </p:cNvPr>
          <p:cNvSpPr txBox="1"/>
          <p:nvPr/>
        </p:nvSpPr>
        <p:spPr>
          <a:xfrm>
            <a:off x="6666268" y="5123027"/>
            <a:ext cx="21532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getState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pPr algn="ctr"/>
            <a:endParaRPr lang="ko-KR" altLang="en-US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780137-C36B-44FB-BF6D-5D4F3683835F}"/>
              </a:ext>
            </a:extLst>
          </p:cNvPr>
          <p:cNvSpPr txBox="1"/>
          <p:nvPr/>
        </p:nvSpPr>
        <p:spPr>
          <a:xfrm>
            <a:off x="3402279" y="5384637"/>
            <a:ext cx="21532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action1()</a:t>
            </a:r>
          </a:p>
          <a:p>
            <a:pPr algn="ctr"/>
            <a:endParaRPr lang="ko-KR" altLang="en-US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C7A36D-BB69-4D4F-A9D4-DEE5AAAE60ED}"/>
              </a:ext>
            </a:extLst>
          </p:cNvPr>
          <p:cNvSpPr/>
          <p:nvPr/>
        </p:nvSpPr>
        <p:spPr>
          <a:xfrm>
            <a:off x="6000138" y="2860996"/>
            <a:ext cx="184350" cy="1087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0AD9C6-E55C-44B2-9EA0-ED47D77C9D53}"/>
              </a:ext>
            </a:extLst>
          </p:cNvPr>
          <p:cNvSpPr/>
          <p:nvPr/>
        </p:nvSpPr>
        <p:spPr>
          <a:xfrm>
            <a:off x="2750575" y="2561111"/>
            <a:ext cx="184349" cy="1288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2138157-C26B-4F2E-A4D2-7F9F777B4190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>
            <a:off x="6184488" y="5582185"/>
            <a:ext cx="3071361" cy="49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E34CE13-DFB9-4C57-A156-16811060B5B1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934923" y="5883034"/>
            <a:ext cx="3158940" cy="43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CE2DDE0-007D-4A53-8907-53F0BD0DBF12}"/>
              </a:ext>
            </a:extLst>
          </p:cNvPr>
          <p:cNvCxnSpPr>
            <a:cxnSpLocks/>
          </p:cNvCxnSpPr>
          <p:nvPr/>
        </p:nvCxnSpPr>
        <p:spPr>
          <a:xfrm flipH="1">
            <a:off x="6248396" y="4905446"/>
            <a:ext cx="30135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B39C21E-2F79-4FAA-BA8B-0B879679256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934924" y="2838598"/>
            <a:ext cx="3157389" cy="2239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10A309-0A57-4DC5-94A2-8FA62B7411EE}"/>
              </a:ext>
            </a:extLst>
          </p:cNvPr>
          <p:cNvSpPr/>
          <p:nvPr/>
        </p:nvSpPr>
        <p:spPr>
          <a:xfrm>
            <a:off x="2754257" y="3130828"/>
            <a:ext cx="184349" cy="561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D05C884-C958-4C0B-872B-ED8239EA29E7}"/>
              </a:ext>
            </a:extLst>
          </p:cNvPr>
          <p:cNvCxnSpPr>
            <a:cxnSpLocks/>
            <a:stCxn id="28" idx="1"/>
            <a:endCxn id="52" idx="3"/>
          </p:cNvCxnSpPr>
          <p:nvPr/>
        </p:nvCxnSpPr>
        <p:spPr>
          <a:xfrm flipH="1">
            <a:off x="2938606" y="3404625"/>
            <a:ext cx="3061532" cy="676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BFF156-B059-4330-91AC-228E9B1027A4}"/>
              </a:ext>
            </a:extLst>
          </p:cNvPr>
          <p:cNvSpPr/>
          <p:nvPr/>
        </p:nvSpPr>
        <p:spPr>
          <a:xfrm>
            <a:off x="9261990" y="3458825"/>
            <a:ext cx="184349" cy="561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20E0E86-1C61-4956-AC48-183A67DE6F5F}"/>
              </a:ext>
            </a:extLst>
          </p:cNvPr>
          <p:cNvSpPr/>
          <p:nvPr/>
        </p:nvSpPr>
        <p:spPr>
          <a:xfrm>
            <a:off x="2750574" y="5602472"/>
            <a:ext cx="184349" cy="561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EC75C25-0054-45AE-8E7A-6B9FE726AB4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184488" y="3739387"/>
            <a:ext cx="307750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13BAAA1-FD84-4973-B515-7C780B285BD2}"/>
              </a:ext>
            </a:extLst>
          </p:cNvPr>
          <p:cNvSpPr/>
          <p:nvPr/>
        </p:nvSpPr>
        <p:spPr>
          <a:xfrm>
            <a:off x="9261990" y="4740532"/>
            <a:ext cx="184349" cy="1288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2140DA-8CCF-4BE1-9C72-F123246DACAD}"/>
              </a:ext>
            </a:extLst>
          </p:cNvPr>
          <p:cNvSpPr/>
          <p:nvPr/>
        </p:nvSpPr>
        <p:spPr>
          <a:xfrm>
            <a:off x="9255849" y="5350915"/>
            <a:ext cx="184349" cy="561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A893E2-194F-4601-A188-1BCB2ED735AC}"/>
              </a:ext>
            </a:extLst>
          </p:cNvPr>
          <p:cNvSpPr/>
          <p:nvPr/>
        </p:nvSpPr>
        <p:spPr>
          <a:xfrm>
            <a:off x="6000138" y="4826237"/>
            <a:ext cx="184350" cy="151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2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7CFAB7D3-BA53-46CB-8450-3E3E5AD1C706}"/>
              </a:ext>
            </a:extLst>
          </p:cNvPr>
          <p:cNvSpPr txBox="1"/>
          <p:nvPr/>
        </p:nvSpPr>
        <p:spPr>
          <a:xfrm>
            <a:off x="204267" y="25717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Singleton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Pattern_Class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1DD7A-71A7-498D-A2C8-75170E392017}"/>
              </a:ext>
            </a:extLst>
          </p:cNvPr>
          <p:cNvGrpSpPr/>
          <p:nvPr/>
        </p:nvGrpSpPr>
        <p:grpSpPr>
          <a:xfrm>
            <a:off x="4037857" y="2221377"/>
            <a:ext cx="4116285" cy="1969770"/>
            <a:chOff x="4037858" y="1882165"/>
            <a:chExt cx="4116285" cy="19697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956667-319A-43EA-B1A3-F9ABD63E70F7}"/>
                </a:ext>
              </a:extLst>
            </p:cNvPr>
            <p:cNvSpPr txBox="1"/>
            <p:nvPr/>
          </p:nvSpPr>
          <p:spPr>
            <a:xfrm>
              <a:off x="4037858" y="1882165"/>
              <a:ext cx="4116283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Singleton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845A44-0503-4D3E-B0DD-FEEE3BFA3F77}"/>
                </a:ext>
              </a:extLst>
            </p:cNvPr>
            <p:cNvSpPr txBox="1"/>
            <p:nvPr/>
          </p:nvSpPr>
          <p:spPr>
            <a:xfrm>
              <a:off x="4037860" y="2436163"/>
              <a:ext cx="4116283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u="sng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- singleton : Singleton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28B904-7A52-4BC6-81F6-8B8FADD62582}"/>
                </a:ext>
              </a:extLst>
            </p:cNvPr>
            <p:cNvSpPr txBox="1"/>
            <p:nvPr/>
          </p:nvSpPr>
          <p:spPr>
            <a:xfrm>
              <a:off x="4037859" y="2990161"/>
              <a:ext cx="4116284" cy="8617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342900" indent="-342900" algn="ctr">
                <a:buFontTx/>
                <a:buChar char="-"/>
              </a:pPr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Singleton()</a:t>
              </a:r>
            </a:p>
            <a:p>
              <a:pPr algn="ctr"/>
              <a:r>
                <a:rPr lang="en-US" altLang="ko-KR" sz="2000" u="sng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</a:t>
              </a:r>
              <a:r>
                <a:rPr lang="en-US" altLang="ko-KR" sz="2000" u="sng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GetInstance</a:t>
              </a:r>
              <a:r>
                <a:rPr lang="en-US" altLang="ko-KR" sz="2000" u="sng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 : Singleton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0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6CF4492-1C4C-428F-9458-AB44D27FFA80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rot="16200000" flipV="1">
            <a:off x="3140570" y="2383777"/>
            <a:ext cx="993895" cy="1349529"/>
          </a:xfrm>
          <a:prstGeom prst="bentConnector3">
            <a:avLst>
              <a:gd name="adj1" fmla="val 50000"/>
            </a:avLst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55EA860-07B4-47FB-99A1-203DE4EE0667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rot="5400000" flipH="1" flipV="1">
            <a:off x="1791039" y="2383777"/>
            <a:ext cx="993895" cy="13495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FAB7D3-BA53-46CB-8450-3E3E5AD1C706}"/>
              </a:ext>
            </a:extLst>
          </p:cNvPr>
          <p:cNvSpPr txBox="1"/>
          <p:nvPr/>
        </p:nvSpPr>
        <p:spPr>
          <a:xfrm>
            <a:off x="204267" y="25717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Observer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Pattern_Class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269DA8-499B-4492-B3DF-CBA8CD076A18}"/>
              </a:ext>
            </a:extLst>
          </p:cNvPr>
          <p:cNvGrpSpPr/>
          <p:nvPr/>
        </p:nvGrpSpPr>
        <p:grpSpPr>
          <a:xfrm>
            <a:off x="1846751" y="1451940"/>
            <a:ext cx="2232001" cy="1109654"/>
            <a:chOff x="1846751" y="1451940"/>
            <a:chExt cx="2232001" cy="11096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956667-319A-43EA-B1A3-F9ABD63E70F7}"/>
                </a:ext>
              </a:extLst>
            </p:cNvPr>
            <p:cNvSpPr txBox="1"/>
            <p:nvPr/>
          </p:nvSpPr>
          <p:spPr>
            <a:xfrm>
              <a:off x="1846751" y="1451940"/>
              <a:ext cx="2232000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Observer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845A44-0503-4D3E-B0DD-FEEE3BFA3F77}"/>
                </a:ext>
              </a:extLst>
            </p:cNvPr>
            <p:cNvSpPr txBox="1"/>
            <p:nvPr/>
          </p:nvSpPr>
          <p:spPr>
            <a:xfrm>
              <a:off x="1846752" y="2007596"/>
              <a:ext cx="2232000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Notify()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C92240-DD92-4AD1-AFC3-BD683254896F}"/>
              </a:ext>
            </a:extLst>
          </p:cNvPr>
          <p:cNvGrpSpPr/>
          <p:nvPr/>
        </p:nvGrpSpPr>
        <p:grpSpPr>
          <a:xfrm>
            <a:off x="353691" y="3555489"/>
            <a:ext cx="2519060" cy="1082815"/>
            <a:chOff x="1846751" y="3825989"/>
            <a:chExt cx="2519060" cy="108281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E0B784-20BA-493C-B89D-0C7EAE1CED38}"/>
                </a:ext>
              </a:extLst>
            </p:cNvPr>
            <p:cNvSpPr txBox="1"/>
            <p:nvPr/>
          </p:nvSpPr>
          <p:spPr>
            <a:xfrm>
              <a:off x="1846751" y="3825989"/>
              <a:ext cx="2519060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ConcreteObserverA</a:t>
              </a:r>
              <a:endPara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endParaRPr lang="en-US" altLang="ko-KR" sz="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6EF871-B820-4B6F-BC72-32353598DE81}"/>
                </a:ext>
              </a:extLst>
            </p:cNvPr>
            <p:cNvSpPr txBox="1"/>
            <p:nvPr/>
          </p:nvSpPr>
          <p:spPr>
            <a:xfrm>
              <a:off x="1846751" y="4354806"/>
              <a:ext cx="2519060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Notify()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C65EC569-FB41-44D9-9CA9-F961035394D3}"/>
              </a:ext>
            </a:extLst>
          </p:cNvPr>
          <p:cNvSpPr/>
          <p:nvPr/>
        </p:nvSpPr>
        <p:spPr>
          <a:xfrm>
            <a:off x="2879828" y="2581104"/>
            <a:ext cx="180000" cy="18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CC7230-E524-44DB-AE22-75B9206658B4}"/>
              </a:ext>
            </a:extLst>
          </p:cNvPr>
          <p:cNvGrpSpPr/>
          <p:nvPr/>
        </p:nvGrpSpPr>
        <p:grpSpPr>
          <a:xfrm>
            <a:off x="7223984" y="898740"/>
            <a:ext cx="4010528" cy="2217711"/>
            <a:chOff x="6095999" y="-2075778"/>
            <a:chExt cx="4010528" cy="22177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5B1ADB-ECCD-48CD-8ACC-1C781AC5ED72}"/>
                </a:ext>
              </a:extLst>
            </p:cNvPr>
            <p:cNvSpPr txBox="1"/>
            <p:nvPr/>
          </p:nvSpPr>
          <p:spPr>
            <a:xfrm>
              <a:off x="6095999" y="-2075778"/>
              <a:ext cx="4010524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Subject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55D27-4EB8-42BA-8A34-CDC56C9FB509}"/>
                </a:ext>
              </a:extLst>
            </p:cNvPr>
            <p:cNvSpPr txBox="1"/>
            <p:nvPr/>
          </p:nvSpPr>
          <p:spPr>
            <a:xfrm>
              <a:off x="6095999" y="-1518078"/>
              <a:ext cx="4010525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</a:t>
              </a:r>
              <a:r>
                <a:rPr lang="en-US" altLang="ko-KR" sz="2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observerCollection</a:t>
              </a:r>
              <a:endPara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DC343E-B7B9-42C1-BE8F-ED056F12025D}"/>
                </a:ext>
              </a:extLst>
            </p:cNvPr>
            <p:cNvSpPr txBox="1"/>
            <p:nvPr/>
          </p:nvSpPr>
          <p:spPr>
            <a:xfrm>
              <a:off x="6096001" y="-1027618"/>
              <a:ext cx="4010526" cy="1169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</a:t>
              </a:r>
              <a:r>
                <a:rPr lang="en-US" altLang="ko-KR" sz="2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RegisterObserver</a:t>
              </a:r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(Observer)</a:t>
              </a: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</a:t>
              </a:r>
              <a:r>
                <a:rPr lang="en-US" altLang="ko-KR" sz="2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UnRegisterObserver</a:t>
              </a:r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(Observer)</a:t>
              </a: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</a:t>
              </a:r>
              <a:r>
                <a:rPr lang="en-US" altLang="ko-KR" sz="2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NotifyObserver</a:t>
              </a:r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F89C935-E930-4909-97F3-8AE694F8341C}"/>
              </a:ext>
            </a:extLst>
          </p:cNvPr>
          <p:cNvSpPr txBox="1"/>
          <p:nvPr/>
        </p:nvSpPr>
        <p:spPr>
          <a:xfrm>
            <a:off x="6652482" y="4109487"/>
            <a:ext cx="5153528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NotifyObserver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for observer in </a:t>
            </a:r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observerCollection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	call </a:t>
            </a:r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observer.Notify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D3EDE8D-A0A4-4EA7-A712-465475BA6EF3}"/>
              </a:ext>
            </a:extLst>
          </p:cNvPr>
          <p:cNvGrpSpPr/>
          <p:nvPr/>
        </p:nvGrpSpPr>
        <p:grpSpPr>
          <a:xfrm>
            <a:off x="3052751" y="3555489"/>
            <a:ext cx="2519060" cy="1082815"/>
            <a:chOff x="1846751" y="3825989"/>
            <a:chExt cx="2519060" cy="108281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48514A-AD05-4E0E-8091-734C6540C505}"/>
                </a:ext>
              </a:extLst>
            </p:cNvPr>
            <p:cNvSpPr txBox="1"/>
            <p:nvPr/>
          </p:nvSpPr>
          <p:spPr>
            <a:xfrm>
              <a:off x="1846751" y="3825989"/>
              <a:ext cx="2519060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ConcreteObserverB</a:t>
              </a:r>
              <a:endPara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endParaRPr lang="en-US" altLang="ko-KR" sz="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5C337B-57AC-40FA-846F-1CE997B109D3}"/>
                </a:ext>
              </a:extLst>
            </p:cNvPr>
            <p:cNvSpPr txBox="1"/>
            <p:nvPr/>
          </p:nvSpPr>
          <p:spPr>
            <a:xfrm>
              <a:off x="1846751" y="4354806"/>
              <a:ext cx="2519060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Notify()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EE0073B-D9D6-4239-994A-B0FAE92AC8E9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078751" y="1730278"/>
            <a:ext cx="3145233" cy="3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7A61134E-0872-48B3-9366-4D2403E16B99}"/>
              </a:ext>
            </a:extLst>
          </p:cNvPr>
          <p:cNvSpPr/>
          <p:nvPr/>
        </p:nvSpPr>
        <p:spPr>
          <a:xfrm>
            <a:off x="6871446" y="1607906"/>
            <a:ext cx="349624" cy="2467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D0DBE49-81EB-4BE4-B37B-81C862FB5495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9229246" y="3116451"/>
            <a:ext cx="3" cy="99303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4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C7C1E7D-1AFC-42AC-A2DA-A592CED0C229}"/>
              </a:ext>
            </a:extLst>
          </p:cNvPr>
          <p:cNvCxnSpPr>
            <a:stCxn id="35" idx="0"/>
            <a:endCxn id="13" idx="2"/>
          </p:cNvCxnSpPr>
          <p:nvPr/>
        </p:nvCxnSpPr>
        <p:spPr>
          <a:xfrm rot="5400000" flipH="1" flipV="1">
            <a:off x="6847807" y="2520968"/>
            <a:ext cx="1451551" cy="1532803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FAB7D3-BA53-46CB-8450-3E3E5AD1C706}"/>
              </a:ext>
            </a:extLst>
          </p:cNvPr>
          <p:cNvSpPr txBox="1"/>
          <p:nvPr/>
        </p:nvSpPr>
        <p:spPr>
          <a:xfrm>
            <a:off x="204267" y="257175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State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Pattern_Class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269DA8-499B-4492-B3DF-CBA8CD076A18}"/>
              </a:ext>
            </a:extLst>
          </p:cNvPr>
          <p:cNvGrpSpPr/>
          <p:nvPr/>
        </p:nvGrpSpPr>
        <p:grpSpPr>
          <a:xfrm>
            <a:off x="1846751" y="1451940"/>
            <a:ext cx="2232001" cy="1109654"/>
            <a:chOff x="1846751" y="1451940"/>
            <a:chExt cx="2232001" cy="11096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956667-319A-43EA-B1A3-F9ABD63E70F7}"/>
                </a:ext>
              </a:extLst>
            </p:cNvPr>
            <p:cNvSpPr txBox="1"/>
            <p:nvPr/>
          </p:nvSpPr>
          <p:spPr>
            <a:xfrm>
              <a:off x="1846751" y="1451940"/>
              <a:ext cx="2232000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Context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845A44-0503-4D3E-B0DD-FEEE3BFA3F77}"/>
                </a:ext>
              </a:extLst>
            </p:cNvPr>
            <p:cNvSpPr txBox="1"/>
            <p:nvPr/>
          </p:nvSpPr>
          <p:spPr>
            <a:xfrm>
              <a:off x="1846752" y="2007596"/>
              <a:ext cx="2232000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Request()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CC7230-E524-44DB-AE22-75B9206658B4}"/>
              </a:ext>
            </a:extLst>
          </p:cNvPr>
          <p:cNvGrpSpPr/>
          <p:nvPr/>
        </p:nvGrpSpPr>
        <p:grpSpPr>
          <a:xfrm>
            <a:off x="7223983" y="1449895"/>
            <a:ext cx="2232001" cy="1111698"/>
            <a:chOff x="6095999" y="-2075778"/>
            <a:chExt cx="4010525" cy="11116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5B1ADB-ECCD-48CD-8ACC-1C781AC5ED72}"/>
                </a:ext>
              </a:extLst>
            </p:cNvPr>
            <p:cNvSpPr txBox="1"/>
            <p:nvPr/>
          </p:nvSpPr>
          <p:spPr>
            <a:xfrm>
              <a:off x="6095999" y="-2075778"/>
              <a:ext cx="4010524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State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55D27-4EB8-42BA-8A34-CDC56C9FB509}"/>
                </a:ext>
              </a:extLst>
            </p:cNvPr>
            <p:cNvSpPr txBox="1"/>
            <p:nvPr/>
          </p:nvSpPr>
          <p:spPr>
            <a:xfrm>
              <a:off x="6095999" y="-1518078"/>
              <a:ext cx="4010525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Handle()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EE0073B-D9D6-4239-994A-B0FAE92AC8E9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4078751" y="1728233"/>
            <a:ext cx="3145232" cy="2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7A61134E-0872-48B3-9366-4D2403E16B99}"/>
              </a:ext>
            </a:extLst>
          </p:cNvPr>
          <p:cNvSpPr/>
          <p:nvPr/>
        </p:nvSpPr>
        <p:spPr>
          <a:xfrm>
            <a:off x="4070368" y="1596331"/>
            <a:ext cx="349624" cy="2467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4CC71568-613F-40F2-A2E0-CFB8F97E8DF5}"/>
              </a:ext>
            </a:extLst>
          </p:cNvPr>
          <p:cNvSpPr/>
          <p:nvPr/>
        </p:nvSpPr>
        <p:spPr>
          <a:xfrm flipV="1">
            <a:off x="1838368" y="4013144"/>
            <a:ext cx="2232000" cy="111169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5F9F91-E271-4422-9D29-0817C0D6AE2E}"/>
              </a:ext>
            </a:extLst>
          </p:cNvPr>
          <p:cNvCxnSpPr>
            <a:cxnSpLocks/>
            <a:stCxn id="16" idx="2"/>
            <a:endCxn id="14" idx="2"/>
          </p:cNvCxnSpPr>
          <p:nvPr/>
        </p:nvCxnSpPr>
        <p:spPr>
          <a:xfrm flipH="1">
            <a:off x="2954368" y="2561594"/>
            <a:ext cx="8384" cy="14515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F071343-8E9A-4544-8EF0-BA803B44338F}"/>
              </a:ext>
            </a:extLst>
          </p:cNvPr>
          <p:cNvGrpSpPr/>
          <p:nvPr/>
        </p:nvGrpSpPr>
        <p:grpSpPr>
          <a:xfrm>
            <a:off x="5651367" y="4013144"/>
            <a:ext cx="2311628" cy="1111698"/>
            <a:chOff x="6095999" y="-2075778"/>
            <a:chExt cx="4010525" cy="11116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324E66-FCE2-4A60-830F-B0078279527C}"/>
                </a:ext>
              </a:extLst>
            </p:cNvPr>
            <p:cNvSpPr txBox="1"/>
            <p:nvPr/>
          </p:nvSpPr>
          <p:spPr>
            <a:xfrm>
              <a:off x="6095999" y="-2075778"/>
              <a:ext cx="4010523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ConcreteStateA</a:t>
              </a:r>
              <a:endPara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3E41EE-C9E8-4EFC-A402-A887B23A16C9}"/>
                </a:ext>
              </a:extLst>
            </p:cNvPr>
            <p:cNvSpPr txBox="1"/>
            <p:nvPr/>
          </p:nvSpPr>
          <p:spPr>
            <a:xfrm>
              <a:off x="6095999" y="-1518078"/>
              <a:ext cx="4010525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Handle()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B23F92-1C8E-43E1-9A07-5C8DB0C0DAAD}"/>
              </a:ext>
            </a:extLst>
          </p:cNvPr>
          <p:cNvGrpSpPr/>
          <p:nvPr/>
        </p:nvGrpSpPr>
        <p:grpSpPr>
          <a:xfrm>
            <a:off x="8620453" y="4013144"/>
            <a:ext cx="2311628" cy="1111698"/>
            <a:chOff x="6095999" y="-2075778"/>
            <a:chExt cx="4010525" cy="111169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E3B781-3DAD-45E0-8FC9-C4CF36232016}"/>
                </a:ext>
              </a:extLst>
            </p:cNvPr>
            <p:cNvSpPr txBox="1"/>
            <p:nvPr/>
          </p:nvSpPr>
          <p:spPr>
            <a:xfrm>
              <a:off x="6095999" y="-2075778"/>
              <a:ext cx="4010524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ConcreteStateB</a:t>
              </a:r>
              <a:endPara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C7BD3F-C450-4AD6-B835-B00C258BA7BA}"/>
                </a:ext>
              </a:extLst>
            </p:cNvPr>
            <p:cNvSpPr txBox="1"/>
            <p:nvPr/>
          </p:nvSpPr>
          <p:spPr>
            <a:xfrm>
              <a:off x="6095999" y="-1518078"/>
              <a:ext cx="4010525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Handle()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E823B14-AA34-412D-904C-C664E67D5B7A}"/>
              </a:ext>
            </a:extLst>
          </p:cNvPr>
          <p:cNvCxnSpPr>
            <a:cxnSpLocks/>
            <a:stCxn id="38" idx="0"/>
            <a:endCxn id="13" idx="2"/>
          </p:cNvCxnSpPr>
          <p:nvPr/>
        </p:nvCxnSpPr>
        <p:spPr>
          <a:xfrm rot="16200000" flipV="1">
            <a:off x="8332351" y="2569227"/>
            <a:ext cx="1451551" cy="14362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C65EC569-FB41-44D9-9CA9-F961035394D3}"/>
              </a:ext>
            </a:extLst>
          </p:cNvPr>
          <p:cNvSpPr/>
          <p:nvPr/>
        </p:nvSpPr>
        <p:spPr>
          <a:xfrm>
            <a:off x="8177769" y="2583719"/>
            <a:ext cx="333102" cy="333102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966080-4A83-4DB0-A831-B2CFFC8799D2}"/>
              </a:ext>
            </a:extLst>
          </p:cNvPr>
          <p:cNvSpPr txBox="1"/>
          <p:nvPr/>
        </p:nvSpPr>
        <p:spPr>
          <a:xfrm>
            <a:off x="1846751" y="4384327"/>
            <a:ext cx="2215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State.Handle</a:t>
            </a:r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91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C7C1E7D-1AFC-42AC-A2DA-A592CED0C229}"/>
              </a:ext>
            </a:extLst>
          </p:cNvPr>
          <p:cNvCxnSpPr>
            <a:stCxn id="35" idx="0"/>
            <a:endCxn id="13" idx="2"/>
          </p:cNvCxnSpPr>
          <p:nvPr/>
        </p:nvCxnSpPr>
        <p:spPr>
          <a:xfrm rot="5400000" flipH="1" flipV="1">
            <a:off x="4659743" y="2527317"/>
            <a:ext cx="1436705" cy="1435810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FAB7D3-BA53-46CB-8450-3E3E5AD1C706}"/>
              </a:ext>
            </a:extLst>
          </p:cNvPr>
          <p:cNvSpPr txBox="1"/>
          <p:nvPr/>
        </p:nvSpPr>
        <p:spPr>
          <a:xfrm>
            <a:off x="204267" y="257175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Composite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Pattern_Class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CC7230-E524-44DB-AE22-75B9206658B4}"/>
              </a:ext>
            </a:extLst>
          </p:cNvPr>
          <p:cNvGrpSpPr/>
          <p:nvPr/>
        </p:nvGrpSpPr>
        <p:grpSpPr>
          <a:xfrm>
            <a:off x="4979999" y="1415171"/>
            <a:ext cx="2232001" cy="1111698"/>
            <a:chOff x="6095999" y="-2075778"/>
            <a:chExt cx="4010525" cy="11116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5B1ADB-ECCD-48CD-8ACC-1C781AC5ED72}"/>
                </a:ext>
              </a:extLst>
            </p:cNvPr>
            <p:cNvSpPr txBox="1"/>
            <p:nvPr/>
          </p:nvSpPr>
          <p:spPr>
            <a:xfrm>
              <a:off x="6095999" y="-2075778"/>
              <a:ext cx="4010524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Component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55D27-4EB8-42BA-8A34-CDC56C9FB509}"/>
                </a:ext>
              </a:extLst>
            </p:cNvPr>
            <p:cNvSpPr txBox="1"/>
            <p:nvPr/>
          </p:nvSpPr>
          <p:spPr>
            <a:xfrm>
              <a:off x="6095999" y="-1518078"/>
              <a:ext cx="4010525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Operation()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F071343-8E9A-4544-8EF0-BA803B44338F}"/>
              </a:ext>
            </a:extLst>
          </p:cNvPr>
          <p:cNvGrpSpPr/>
          <p:nvPr/>
        </p:nvGrpSpPr>
        <p:grpSpPr>
          <a:xfrm>
            <a:off x="3504376" y="3963574"/>
            <a:ext cx="2311628" cy="1111698"/>
            <a:chOff x="6095999" y="-2075778"/>
            <a:chExt cx="4010525" cy="11116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324E66-FCE2-4A60-830F-B0078279527C}"/>
                </a:ext>
              </a:extLst>
            </p:cNvPr>
            <p:cNvSpPr txBox="1"/>
            <p:nvPr/>
          </p:nvSpPr>
          <p:spPr>
            <a:xfrm>
              <a:off x="6095999" y="-2075778"/>
              <a:ext cx="4010523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Leaf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3E41EE-C9E8-4EFC-A402-A887B23A16C9}"/>
                </a:ext>
              </a:extLst>
            </p:cNvPr>
            <p:cNvSpPr txBox="1"/>
            <p:nvPr/>
          </p:nvSpPr>
          <p:spPr>
            <a:xfrm>
              <a:off x="6095999" y="-1518078"/>
              <a:ext cx="4010525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Operation()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B23F92-1C8E-43E1-9A07-5C8DB0C0DAAD}"/>
              </a:ext>
            </a:extLst>
          </p:cNvPr>
          <p:cNvGrpSpPr/>
          <p:nvPr/>
        </p:nvGrpSpPr>
        <p:grpSpPr>
          <a:xfrm>
            <a:off x="6376468" y="3978420"/>
            <a:ext cx="2311629" cy="2032349"/>
            <a:chOff x="6095997" y="-2075778"/>
            <a:chExt cx="4010526" cy="20323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E3B781-3DAD-45E0-8FC9-C4CF36232016}"/>
                </a:ext>
              </a:extLst>
            </p:cNvPr>
            <p:cNvSpPr txBox="1"/>
            <p:nvPr/>
          </p:nvSpPr>
          <p:spPr>
            <a:xfrm>
              <a:off x="6095999" y="-2075778"/>
              <a:ext cx="4010524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Composite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C7BD3F-C450-4AD6-B835-B00C258BA7BA}"/>
                </a:ext>
              </a:extLst>
            </p:cNvPr>
            <p:cNvSpPr txBox="1"/>
            <p:nvPr/>
          </p:nvSpPr>
          <p:spPr>
            <a:xfrm>
              <a:off x="6095997" y="-1520757"/>
              <a:ext cx="4010524" cy="1477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Operation()</a:t>
              </a: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Add()</a:t>
              </a: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Remove()</a:t>
              </a: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</a:t>
              </a:r>
              <a:r>
                <a:rPr lang="en-US" altLang="ko-KR" sz="2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GetChild</a:t>
              </a:r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E823B14-AA34-412D-904C-C664E67D5B7A}"/>
              </a:ext>
            </a:extLst>
          </p:cNvPr>
          <p:cNvCxnSpPr>
            <a:cxnSpLocks/>
            <a:stCxn id="38" idx="0"/>
            <a:endCxn id="13" idx="2"/>
          </p:cNvCxnSpPr>
          <p:nvPr/>
        </p:nvCxnSpPr>
        <p:spPr>
          <a:xfrm rot="16200000" flipV="1">
            <a:off x="6088367" y="2534503"/>
            <a:ext cx="1451551" cy="1436283"/>
          </a:xfrm>
          <a:prstGeom prst="bentConnector3">
            <a:avLst>
              <a:gd name="adj1" fmla="val 50797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C65EC569-FB41-44D9-9CA9-F961035394D3}"/>
              </a:ext>
            </a:extLst>
          </p:cNvPr>
          <p:cNvSpPr/>
          <p:nvPr/>
        </p:nvSpPr>
        <p:spPr>
          <a:xfrm>
            <a:off x="5933785" y="2548995"/>
            <a:ext cx="333102" cy="333102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7ABB1B1-CFD4-4DA2-86CE-B60275652A15}"/>
              </a:ext>
            </a:extLst>
          </p:cNvPr>
          <p:cNvCxnSpPr>
            <a:cxnSpLocks/>
            <a:stCxn id="9" idx="3"/>
            <a:endCxn id="39" idx="3"/>
          </p:cNvCxnSpPr>
          <p:nvPr/>
        </p:nvCxnSpPr>
        <p:spPr>
          <a:xfrm>
            <a:off x="7211999" y="1693509"/>
            <a:ext cx="1476097" cy="3578596"/>
          </a:xfrm>
          <a:prstGeom prst="bentConnector3">
            <a:avLst>
              <a:gd name="adj1" fmla="val 149989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A501AF54-DB0C-4072-B799-D45A023EAA26}"/>
              </a:ext>
            </a:extLst>
          </p:cNvPr>
          <p:cNvSpPr/>
          <p:nvPr/>
        </p:nvSpPr>
        <p:spPr>
          <a:xfrm>
            <a:off x="8688096" y="5143172"/>
            <a:ext cx="349624" cy="2467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A4AB1-D991-4C7E-B5DC-AAF2D5131888}"/>
              </a:ext>
            </a:extLst>
          </p:cNvPr>
          <p:cNvSpPr txBox="1"/>
          <p:nvPr/>
        </p:nvSpPr>
        <p:spPr>
          <a:xfrm>
            <a:off x="7216193" y="1392758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0..*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95B637-A6F8-4257-BADE-6E2446776CCD}"/>
              </a:ext>
            </a:extLst>
          </p:cNvPr>
          <p:cNvSpPr txBox="1"/>
          <p:nvPr/>
        </p:nvSpPr>
        <p:spPr>
          <a:xfrm>
            <a:off x="7216193" y="1728797"/>
            <a:ext cx="6174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Child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77EEF9-9783-4159-9E79-3D9D2D656A67}"/>
              </a:ext>
            </a:extLst>
          </p:cNvPr>
          <p:cNvSpPr txBox="1"/>
          <p:nvPr/>
        </p:nvSpPr>
        <p:spPr>
          <a:xfrm>
            <a:off x="9037720" y="5266536"/>
            <a:ext cx="7457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Parent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0E6090-F3CA-46EF-972D-573F27BC100E}"/>
              </a:ext>
            </a:extLst>
          </p:cNvPr>
          <p:cNvSpPr txBox="1"/>
          <p:nvPr/>
        </p:nvSpPr>
        <p:spPr>
          <a:xfrm>
            <a:off x="9058377" y="4914700"/>
            <a:ext cx="293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8D0556-EADE-4BFA-A94F-91EE134A189C}"/>
              </a:ext>
            </a:extLst>
          </p:cNvPr>
          <p:cNvGrpSpPr/>
          <p:nvPr/>
        </p:nvGrpSpPr>
        <p:grpSpPr>
          <a:xfrm>
            <a:off x="1331458" y="1415998"/>
            <a:ext cx="2311628" cy="1100123"/>
            <a:chOff x="6095999" y="-2075778"/>
            <a:chExt cx="4010525" cy="110012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B2FB72-8FA4-4DA0-8C5B-6238AE7408AA}"/>
                </a:ext>
              </a:extLst>
            </p:cNvPr>
            <p:cNvSpPr txBox="1"/>
            <p:nvPr/>
          </p:nvSpPr>
          <p:spPr>
            <a:xfrm>
              <a:off x="6095999" y="-2075778"/>
              <a:ext cx="4010523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Client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49B4C1-D60D-400F-9D5A-238A73E5512D}"/>
                </a:ext>
              </a:extLst>
            </p:cNvPr>
            <p:cNvSpPr txBox="1"/>
            <p:nvPr/>
          </p:nvSpPr>
          <p:spPr>
            <a:xfrm>
              <a:off x="6095999" y="-1529653"/>
              <a:ext cx="4010525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endPara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230C196-AA69-471B-B2AD-0DC85B8A725B}"/>
              </a:ext>
            </a:extLst>
          </p:cNvPr>
          <p:cNvCxnSpPr>
            <a:cxnSpLocks/>
            <a:stCxn id="43" idx="3"/>
            <a:endCxn id="9" idx="1"/>
          </p:cNvCxnSpPr>
          <p:nvPr/>
        </p:nvCxnSpPr>
        <p:spPr>
          <a:xfrm flipV="1">
            <a:off x="3643085" y="1693509"/>
            <a:ext cx="1336914" cy="8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102B0441-1FFB-4CCB-9A78-C07BD529BB97}"/>
              </a:ext>
            </a:extLst>
          </p:cNvPr>
          <p:cNvSpPr/>
          <p:nvPr/>
        </p:nvSpPr>
        <p:spPr>
          <a:xfrm rot="5400000">
            <a:off x="4854057" y="1651250"/>
            <a:ext cx="125868" cy="88100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9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7CFAB7D3-BA53-46CB-8450-3E3E5AD1C706}"/>
              </a:ext>
            </a:extLst>
          </p:cNvPr>
          <p:cNvSpPr txBox="1"/>
          <p:nvPr/>
        </p:nvSpPr>
        <p:spPr>
          <a:xfrm>
            <a:off x="204267" y="257175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Iterator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Pattern_Class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CC7230-E524-44DB-AE22-75B9206658B4}"/>
              </a:ext>
            </a:extLst>
          </p:cNvPr>
          <p:cNvGrpSpPr/>
          <p:nvPr/>
        </p:nvGrpSpPr>
        <p:grpSpPr>
          <a:xfrm>
            <a:off x="8116190" y="1422343"/>
            <a:ext cx="2725430" cy="1402674"/>
            <a:chOff x="6095999" y="-2075778"/>
            <a:chExt cx="4010525" cy="14090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5B1ADB-ECCD-48CD-8ACC-1C781AC5ED72}"/>
                </a:ext>
              </a:extLst>
            </p:cNvPr>
            <p:cNvSpPr txBox="1"/>
            <p:nvPr/>
          </p:nvSpPr>
          <p:spPr>
            <a:xfrm>
              <a:off x="6095999" y="-2075778"/>
              <a:ext cx="4010524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Iterator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55D27-4EB8-42BA-8A34-CDC56C9FB509}"/>
                </a:ext>
              </a:extLst>
            </p:cNvPr>
            <p:cNvSpPr txBox="1"/>
            <p:nvPr/>
          </p:nvSpPr>
          <p:spPr>
            <a:xfrm>
              <a:off x="6095999" y="-1528533"/>
              <a:ext cx="4010525" cy="8617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Next()</a:t>
              </a: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</a:t>
              </a:r>
              <a:r>
                <a:rPr lang="en-US" altLang="ko-KR" sz="2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HasNext</a:t>
              </a:r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F071343-8E9A-4544-8EF0-BA803B44338F}"/>
              </a:ext>
            </a:extLst>
          </p:cNvPr>
          <p:cNvGrpSpPr/>
          <p:nvPr/>
        </p:nvGrpSpPr>
        <p:grpSpPr>
          <a:xfrm>
            <a:off x="1261635" y="3973727"/>
            <a:ext cx="2814176" cy="1332808"/>
            <a:chOff x="6095999" y="-1994409"/>
            <a:chExt cx="4010525" cy="94774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324E66-FCE2-4A60-830F-B0078279527C}"/>
                </a:ext>
              </a:extLst>
            </p:cNvPr>
            <p:cNvSpPr txBox="1"/>
            <p:nvPr/>
          </p:nvSpPr>
          <p:spPr>
            <a:xfrm>
              <a:off x="6095999" y="-1994409"/>
              <a:ext cx="4010524" cy="3939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ConcreteAggregate</a:t>
              </a:r>
              <a:endPara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3E41EE-C9E8-4EFC-A402-A887B23A16C9}"/>
                </a:ext>
              </a:extLst>
            </p:cNvPr>
            <p:cNvSpPr txBox="1"/>
            <p:nvPr/>
          </p:nvSpPr>
          <p:spPr>
            <a:xfrm>
              <a:off x="6095999" y="-1600666"/>
              <a:ext cx="4010525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Iterator()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B23F92-1C8E-43E1-9A07-5C8DB0C0DAAD}"/>
              </a:ext>
            </a:extLst>
          </p:cNvPr>
          <p:cNvGrpSpPr/>
          <p:nvPr/>
        </p:nvGrpSpPr>
        <p:grpSpPr>
          <a:xfrm>
            <a:off x="8116188" y="3951473"/>
            <a:ext cx="2725428" cy="1390922"/>
            <a:chOff x="6095999" y="-2075778"/>
            <a:chExt cx="4010524" cy="139092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E3B781-3DAD-45E0-8FC9-C4CF36232016}"/>
                </a:ext>
              </a:extLst>
            </p:cNvPr>
            <p:cNvSpPr txBox="1"/>
            <p:nvPr/>
          </p:nvSpPr>
          <p:spPr>
            <a:xfrm>
              <a:off x="6095999" y="-2075778"/>
              <a:ext cx="4010524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ConcreteIterator</a:t>
              </a:r>
              <a:endPara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C7BD3F-C450-4AD6-B835-B00C258BA7BA}"/>
                </a:ext>
              </a:extLst>
            </p:cNvPr>
            <p:cNvSpPr txBox="1"/>
            <p:nvPr/>
          </p:nvSpPr>
          <p:spPr>
            <a:xfrm>
              <a:off x="6095999" y="-1546630"/>
              <a:ext cx="4010524" cy="8617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Next()</a:t>
              </a: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</a:t>
              </a:r>
              <a:r>
                <a:rPr lang="en-US" altLang="ko-KR" sz="2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HasNext</a:t>
              </a:r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8D0556-EADE-4BFA-A94F-91EE134A189C}"/>
              </a:ext>
            </a:extLst>
          </p:cNvPr>
          <p:cNvGrpSpPr/>
          <p:nvPr/>
        </p:nvGrpSpPr>
        <p:grpSpPr>
          <a:xfrm>
            <a:off x="1261636" y="1413375"/>
            <a:ext cx="2814174" cy="1382671"/>
            <a:chOff x="6095999" y="-2075778"/>
            <a:chExt cx="4010525" cy="10723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B2FB72-8FA4-4DA0-8C5B-6238AE7408AA}"/>
                </a:ext>
              </a:extLst>
            </p:cNvPr>
            <p:cNvSpPr txBox="1"/>
            <p:nvPr/>
          </p:nvSpPr>
          <p:spPr>
            <a:xfrm>
              <a:off x="6095999" y="-2075778"/>
              <a:ext cx="4010524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Aggregate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49B4C1-D60D-400F-9D5A-238A73E5512D}"/>
                </a:ext>
              </a:extLst>
            </p:cNvPr>
            <p:cNvSpPr txBox="1"/>
            <p:nvPr/>
          </p:nvSpPr>
          <p:spPr>
            <a:xfrm>
              <a:off x="6095999" y="-1557464"/>
              <a:ext cx="4010525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Iterator()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230C196-AA69-471B-B2AD-0DC85B8A725B}"/>
              </a:ext>
            </a:extLst>
          </p:cNvPr>
          <p:cNvCxnSpPr>
            <a:cxnSpLocks/>
            <a:stCxn id="9" idx="1"/>
            <a:endCxn id="43" idx="3"/>
          </p:cNvCxnSpPr>
          <p:nvPr/>
        </p:nvCxnSpPr>
        <p:spPr>
          <a:xfrm flipH="1">
            <a:off x="4075809" y="1699428"/>
            <a:ext cx="4040381" cy="72845"/>
          </a:xfrm>
          <a:prstGeom prst="straightConnector1">
            <a:avLst/>
          </a:prstGeom>
          <a:ln w="19050">
            <a:prstDash val="sys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77620C1-0F25-4406-9781-CECD971CBD72}"/>
              </a:ext>
            </a:extLst>
          </p:cNvPr>
          <p:cNvCxnSpPr>
            <a:cxnSpLocks/>
            <a:stCxn id="35" idx="0"/>
            <a:endCxn id="45" idx="2"/>
          </p:cNvCxnSpPr>
          <p:nvPr/>
        </p:nvCxnSpPr>
        <p:spPr>
          <a:xfrm flipV="1">
            <a:off x="2668723" y="2796046"/>
            <a:ext cx="0" cy="11776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67C417D-869D-471D-9199-146C070E7584}"/>
              </a:ext>
            </a:extLst>
          </p:cNvPr>
          <p:cNvCxnSpPr>
            <a:cxnSpLocks/>
            <a:stCxn id="38" idx="0"/>
            <a:endCxn id="13" idx="2"/>
          </p:cNvCxnSpPr>
          <p:nvPr/>
        </p:nvCxnSpPr>
        <p:spPr>
          <a:xfrm flipV="1">
            <a:off x="9478902" y="2825017"/>
            <a:ext cx="3" cy="11264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C65EC569-FB41-44D9-9CA9-F961035394D3}"/>
              </a:ext>
            </a:extLst>
          </p:cNvPr>
          <p:cNvSpPr/>
          <p:nvPr/>
        </p:nvSpPr>
        <p:spPr>
          <a:xfrm>
            <a:off x="2502171" y="2804963"/>
            <a:ext cx="333102" cy="333102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9C7B8D-C9E3-44C7-B664-579EB6467176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4075811" y="4911508"/>
            <a:ext cx="4040377" cy="54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A501AF54-DB0C-4072-B799-D45A023EAA26}"/>
              </a:ext>
            </a:extLst>
          </p:cNvPr>
          <p:cNvSpPr/>
          <p:nvPr/>
        </p:nvSpPr>
        <p:spPr>
          <a:xfrm>
            <a:off x="7766564" y="4767605"/>
            <a:ext cx="349624" cy="2467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DE825EE0-69EF-4AA8-99FC-9C7D55B8DAC1}"/>
              </a:ext>
            </a:extLst>
          </p:cNvPr>
          <p:cNvSpPr/>
          <p:nvPr/>
        </p:nvSpPr>
        <p:spPr>
          <a:xfrm>
            <a:off x="9312351" y="2834528"/>
            <a:ext cx="333102" cy="333102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ABA6CBD-C6C7-43CF-A19D-67C37FA817D1}"/>
              </a:ext>
            </a:extLst>
          </p:cNvPr>
          <p:cNvCxnSpPr>
            <a:cxnSpLocks/>
            <a:stCxn id="38" idx="1"/>
            <a:endCxn id="35" idx="3"/>
          </p:cNvCxnSpPr>
          <p:nvPr/>
        </p:nvCxnSpPr>
        <p:spPr>
          <a:xfrm flipH="1">
            <a:off x="4075810" y="4229811"/>
            <a:ext cx="4040378" cy="20915"/>
          </a:xfrm>
          <a:prstGeom prst="straightConnector1">
            <a:avLst/>
          </a:prstGeom>
          <a:ln w="19050">
            <a:prstDash val="sys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B839A5-1D2E-4B4B-9B44-8F70F7F51933}"/>
              </a:ext>
            </a:extLst>
          </p:cNvPr>
          <p:cNvSpPr txBox="1"/>
          <p:nvPr/>
        </p:nvSpPr>
        <p:spPr>
          <a:xfrm>
            <a:off x="5497919" y="1280422"/>
            <a:ext cx="11961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&lt;&lt; Create &gt;&gt;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9F48FB-003D-4CB6-9FFF-10E6D510E066}"/>
              </a:ext>
            </a:extLst>
          </p:cNvPr>
          <p:cNvSpPr txBox="1"/>
          <p:nvPr/>
        </p:nvSpPr>
        <p:spPr>
          <a:xfrm>
            <a:off x="5475732" y="3765623"/>
            <a:ext cx="11961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&lt;&lt; Create &gt;&gt;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4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7CFAB7D3-BA53-46CB-8450-3E3E5AD1C706}"/>
              </a:ext>
            </a:extLst>
          </p:cNvPr>
          <p:cNvSpPr txBox="1"/>
          <p:nvPr/>
        </p:nvSpPr>
        <p:spPr>
          <a:xfrm>
            <a:off x="204267" y="257175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Strategy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Pattern_Class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CC7230-E524-44DB-AE22-75B9206658B4}"/>
              </a:ext>
            </a:extLst>
          </p:cNvPr>
          <p:cNvGrpSpPr/>
          <p:nvPr/>
        </p:nvGrpSpPr>
        <p:grpSpPr>
          <a:xfrm>
            <a:off x="6132513" y="1467320"/>
            <a:ext cx="2725430" cy="1317931"/>
            <a:chOff x="6095999" y="-2191630"/>
            <a:chExt cx="4010525" cy="1323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5B1ADB-ECCD-48CD-8ACC-1C781AC5ED72}"/>
                </a:ext>
              </a:extLst>
            </p:cNvPr>
            <p:cNvSpPr txBox="1"/>
            <p:nvPr/>
          </p:nvSpPr>
          <p:spPr>
            <a:xfrm>
              <a:off x="6095999" y="-2191630"/>
              <a:ext cx="4010524" cy="7883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15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&lt;&lt;Interface&gt;&gt;</a:t>
              </a:r>
            </a:p>
            <a:p>
              <a:pPr algn="ctr"/>
              <a:r>
                <a:rPr lang="en-US" altLang="ko-KR" sz="20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Stategy</a:t>
              </a:r>
              <a:endPara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55D27-4EB8-42BA-8A34-CDC56C9FB509}"/>
                </a:ext>
              </a:extLst>
            </p:cNvPr>
            <p:cNvSpPr txBox="1"/>
            <p:nvPr/>
          </p:nvSpPr>
          <p:spPr>
            <a:xfrm>
              <a:off x="6095999" y="-1424242"/>
              <a:ext cx="4010525" cy="5565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Execute()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F071343-8E9A-4544-8EF0-BA803B44338F}"/>
              </a:ext>
            </a:extLst>
          </p:cNvPr>
          <p:cNvGrpSpPr/>
          <p:nvPr/>
        </p:nvGrpSpPr>
        <p:grpSpPr>
          <a:xfrm>
            <a:off x="4068644" y="4605851"/>
            <a:ext cx="2814176" cy="1107968"/>
            <a:chOff x="6095999" y="-1994409"/>
            <a:chExt cx="4010525" cy="78786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324E66-FCE2-4A60-830F-B0078279527C}"/>
                </a:ext>
              </a:extLst>
            </p:cNvPr>
            <p:cNvSpPr txBox="1"/>
            <p:nvPr/>
          </p:nvSpPr>
          <p:spPr>
            <a:xfrm>
              <a:off x="6095999" y="-1994409"/>
              <a:ext cx="4010524" cy="3939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ConcreteStrategyA</a:t>
              </a:r>
              <a:endPara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3E41EE-C9E8-4EFC-A402-A887B23A16C9}"/>
                </a:ext>
              </a:extLst>
            </p:cNvPr>
            <p:cNvSpPr txBox="1"/>
            <p:nvPr/>
          </p:nvSpPr>
          <p:spPr>
            <a:xfrm>
              <a:off x="6095999" y="-1600487"/>
              <a:ext cx="4010525" cy="3939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Execute()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B23F92-1C8E-43E1-9A07-5C8DB0C0DAAD}"/>
              </a:ext>
            </a:extLst>
          </p:cNvPr>
          <p:cNvGrpSpPr/>
          <p:nvPr/>
        </p:nvGrpSpPr>
        <p:grpSpPr>
          <a:xfrm>
            <a:off x="8289907" y="4606460"/>
            <a:ext cx="2725428" cy="1107359"/>
            <a:chOff x="6095999" y="-2074439"/>
            <a:chExt cx="4010524" cy="110735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E3B781-3DAD-45E0-8FC9-C4CF36232016}"/>
                </a:ext>
              </a:extLst>
            </p:cNvPr>
            <p:cNvSpPr txBox="1"/>
            <p:nvPr/>
          </p:nvSpPr>
          <p:spPr>
            <a:xfrm>
              <a:off x="6095999" y="-2074439"/>
              <a:ext cx="4010524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ConcreteStrategyB</a:t>
              </a:r>
              <a:endPara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C7BD3F-C450-4AD6-B835-B00C258BA7BA}"/>
                </a:ext>
              </a:extLst>
            </p:cNvPr>
            <p:cNvSpPr txBox="1"/>
            <p:nvPr/>
          </p:nvSpPr>
          <p:spPr>
            <a:xfrm>
              <a:off x="6095999" y="-1521078"/>
              <a:ext cx="4010524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Execute()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8D0556-EADE-4BFA-A94F-91EE134A189C}"/>
              </a:ext>
            </a:extLst>
          </p:cNvPr>
          <p:cNvGrpSpPr/>
          <p:nvPr/>
        </p:nvGrpSpPr>
        <p:grpSpPr>
          <a:xfrm>
            <a:off x="1733384" y="1588010"/>
            <a:ext cx="2814174" cy="1108308"/>
            <a:chOff x="6095999" y="-2012263"/>
            <a:chExt cx="4010525" cy="85953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B2FB72-8FA4-4DA0-8C5B-6238AE7408AA}"/>
                </a:ext>
              </a:extLst>
            </p:cNvPr>
            <p:cNvSpPr txBox="1"/>
            <p:nvPr/>
          </p:nvSpPr>
          <p:spPr>
            <a:xfrm>
              <a:off x="6095999" y="-2012263"/>
              <a:ext cx="4010524" cy="4296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Context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49B4C1-D60D-400F-9D5A-238A73E5512D}"/>
                </a:ext>
              </a:extLst>
            </p:cNvPr>
            <p:cNvSpPr txBox="1"/>
            <p:nvPr/>
          </p:nvSpPr>
          <p:spPr>
            <a:xfrm>
              <a:off x="6095999" y="-1582374"/>
              <a:ext cx="4010525" cy="4296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endPara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A501AF54-DB0C-4072-B799-D45A023EAA26}"/>
              </a:ext>
            </a:extLst>
          </p:cNvPr>
          <p:cNvSpPr/>
          <p:nvPr/>
        </p:nvSpPr>
        <p:spPr>
          <a:xfrm>
            <a:off x="4547556" y="1736371"/>
            <a:ext cx="349624" cy="246728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5FDFC25-5C2B-4738-AC0B-FBA983FC82B1}"/>
              </a:ext>
            </a:extLst>
          </p:cNvPr>
          <p:cNvCxnSpPr>
            <a:cxnSpLocks/>
            <a:stCxn id="35" idx="0"/>
            <a:endCxn id="13" idx="2"/>
          </p:cNvCxnSpPr>
          <p:nvPr/>
        </p:nvCxnSpPr>
        <p:spPr>
          <a:xfrm rot="5400000" flipH="1" flipV="1">
            <a:off x="5575180" y="2685803"/>
            <a:ext cx="1820600" cy="2019496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907F8CA-032A-4541-82F8-3DC859D6A175}"/>
              </a:ext>
            </a:extLst>
          </p:cNvPr>
          <p:cNvCxnSpPr>
            <a:cxnSpLocks/>
            <a:stCxn id="38" idx="0"/>
            <a:endCxn id="13" idx="2"/>
          </p:cNvCxnSpPr>
          <p:nvPr/>
        </p:nvCxnSpPr>
        <p:spPr>
          <a:xfrm rot="16200000" flipV="1">
            <a:off x="7663321" y="2617159"/>
            <a:ext cx="1821209" cy="2157393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CE4136-5216-4053-9B7A-216C2DE0F4C9}"/>
              </a:ext>
            </a:extLst>
          </p:cNvPr>
          <p:cNvCxnSpPr>
            <a:cxnSpLocks/>
            <a:stCxn id="9" idx="1"/>
            <a:endCxn id="43" idx="3"/>
          </p:cNvCxnSpPr>
          <p:nvPr/>
        </p:nvCxnSpPr>
        <p:spPr>
          <a:xfrm flipH="1">
            <a:off x="4547557" y="1859735"/>
            <a:ext cx="1584956" cy="52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DE825EE0-69EF-4AA8-99FC-9C7D55B8DAC1}"/>
              </a:ext>
            </a:extLst>
          </p:cNvPr>
          <p:cNvSpPr/>
          <p:nvPr/>
        </p:nvSpPr>
        <p:spPr>
          <a:xfrm>
            <a:off x="7328676" y="2802597"/>
            <a:ext cx="333102" cy="333102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00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229</Words>
  <Application>Microsoft Office PowerPoint</Application>
  <PresentationFormat>와이드스크린</PresentationFormat>
  <Paragraphs>167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KoPubWorld돋움체 Bold</vt:lpstr>
      <vt:lpstr>KoPubWorld돋움체 Light</vt:lpstr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김예슬</dc:creator>
  <cp:lastModifiedBy>김예슬</cp:lastModifiedBy>
  <cp:revision>76</cp:revision>
  <dcterms:created xsi:type="dcterms:W3CDTF">2020-10-23T12:13:43Z</dcterms:created>
  <dcterms:modified xsi:type="dcterms:W3CDTF">2020-11-12T11:14:19Z</dcterms:modified>
</cp:coreProperties>
</file>