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4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2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1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6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22AD-673A-476E-BE8B-230657B93715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3CAC-C38F-433C-A609-10B6CE734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2931A5B-42CF-48D1-9F4F-D2E5DF433595}"/>
              </a:ext>
            </a:extLst>
          </p:cNvPr>
          <p:cNvSpPr/>
          <p:nvPr/>
        </p:nvSpPr>
        <p:spPr>
          <a:xfrm>
            <a:off x="5194558" y="1718201"/>
            <a:ext cx="1733972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&lt;&lt; Interface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&gt;&gt;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Object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66D16021-E1AB-4FC2-B51E-F3BD48075528}"/>
              </a:ext>
            </a:extLst>
          </p:cNvPr>
          <p:cNvSpPr/>
          <p:nvPr/>
        </p:nvSpPr>
        <p:spPr>
          <a:xfrm>
            <a:off x="2486967" y="3237641"/>
            <a:ext cx="1733972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Obstacle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D87904D8-C645-4645-B597-B4FBB5E890D1}"/>
              </a:ext>
            </a:extLst>
          </p:cNvPr>
          <p:cNvSpPr/>
          <p:nvPr/>
        </p:nvSpPr>
        <p:spPr>
          <a:xfrm>
            <a:off x="2745775" y="4906919"/>
            <a:ext cx="1216470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Bullet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71B264E0-F9A3-4CEE-9C3C-E3FA1C6A33E6}"/>
              </a:ext>
            </a:extLst>
          </p:cNvPr>
          <p:cNvSpPr/>
          <p:nvPr/>
        </p:nvSpPr>
        <p:spPr>
          <a:xfrm>
            <a:off x="1008332" y="4906919"/>
            <a:ext cx="1216470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Cannon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DDB01AA9-97AE-4AD3-9192-A4FD85288294}"/>
              </a:ext>
            </a:extLst>
          </p:cNvPr>
          <p:cNvSpPr/>
          <p:nvPr/>
        </p:nvSpPr>
        <p:spPr>
          <a:xfrm>
            <a:off x="4483218" y="4906918"/>
            <a:ext cx="1216470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Explode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B8EF280C-ACD3-4F4D-B79D-2842A05AA4BC}"/>
              </a:ext>
            </a:extLst>
          </p:cNvPr>
          <p:cNvSpPr/>
          <p:nvPr/>
        </p:nvSpPr>
        <p:spPr>
          <a:xfrm>
            <a:off x="8688999" y="1718200"/>
            <a:ext cx="2189858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GameManager</a:t>
            </a:r>
            <a:endParaRPr lang="en-US" altLang="ko-KR" sz="18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D09BAE22-1A16-4922-A9A7-811BFDF85E3C}"/>
              </a:ext>
            </a:extLst>
          </p:cNvPr>
          <p:cNvSpPr/>
          <p:nvPr/>
        </p:nvSpPr>
        <p:spPr>
          <a:xfrm>
            <a:off x="4542075" y="3237643"/>
            <a:ext cx="1070186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F36CBE5C-4618-4589-8E4C-DB0517184DDC}"/>
              </a:ext>
            </a:extLst>
          </p:cNvPr>
          <p:cNvSpPr/>
          <p:nvPr/>
        </p:nvSpPr>
        <p:spPr>
          <a:xfrm>
            <a:off x="5933397" y="3237643"/>
            <a:ext cx="1070186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1B7FF6C2-7923-48D4-85EE-984CCDAC54D8}"/>
              </a:ext>
            </a:extLst>
          </p:cNvPr>
          <p:cNvSpPr/>
          <p:nvPr/>
        </p:nvSpPr>
        <p:spPr>
          <a:xfrm>
            <a:off x="8716041" y="3237641"/>
            <a:ext cx="2189858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SoundSystem</a:t>
            </a:r>
            <a:endParaRPr lang="en-US" altLang="ko-KR" sz="18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915BE65A-AFD2-4538-B955-067007FC6771}"/>
              </a:ext>
            </a:extLst>
          </p:cNvPr>
          <p:cNvSpPr/>
          <p:nvPr/>
        </p:nvSpPr>
        <p:spPr>
          <a:xfrm>
            <a:off x="7324719" y="3237642"/>
            <a:ext cx="1070186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BA9A31E-8026-4093-A7ED-3FB0B856A958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rot="5400000" flipH="1" flipV="1">
            <a:off x="1993023" y="3545989"/>
            <a:ext cx="984475" cy="1737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720B39B-AB2C-4667-9C40-BFF50E657EC6}"/>
              </a:ext>
            </a:extLst>
          </p:cNvPr>
          <p:cNvCxnSpPr>
            <a:cxnSpLocks/>
            <a:stCxn id="51" idx="0"/>
            <a:endCxn id="2" idx="2"/>
          </p:cNvCxnSpPr>
          <p:nvPr/>
        </p:nvCxnSpPr>
        <p:spPr>
          <a:xfrm rot="16200000" flipV="1">
            <a:off x="5847698" y="2616851"/>
            <a:ext cx="834639" cy="406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8833C72-5CB1-4085-9FCF-AB048888FCDE}"/>
              </a:ext>
            </a:extLst>
          </p:cNvPr>
          <p:cNvCxnSpPr>
            <a:cxnSpLocks/>
            <a:stCxn id="54" idx="0"/>
            <a:endCxn id="2" idx="2"/>
          </p:cNvCxnSpPr>
          <p:nvPr/>
        </p:nvCxnSpPr>
        <p:spPr>
          <a:xfrm rot="16200000" flipV="1">
            <a:off x="6543359" y="1921189"/>
            <a:ext cx="834638" cy="1798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B805B8E5-C43C-4E10-BC62-0521E80E3B28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16200000" flipV="1">
            <a:off x="7518939" y="945610"/>
            <a:ext cx="834637" cy="37494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8238ED2-B941-44E7-B918-E6B1B60C4985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rot="5400000" flipH="1" flipV="1">
            <a:off x="5152037" y="2328136"/>
            <a:ext cx="834639" cy="9843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A6C4429-D91F-4067-A2AC-60B825915B75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rot="16200000" flipV="1">
            <a:off x="2861745" y="4414653"/>
            <a:ext cx="984475" cy="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436186AB-9040-4C35-99EA-3B852C3E028F}"/>
              </a:ext>
            </a:extLst>
          </p:cNvPr>
          <p:cNvCxnSpPr>
            <a:cxnSpLocks/>
            <a:stCxn id="3" idx="0"/>
            <a:endCxn id="44" idx="2"/>
          </p:cNvCxnSpPr>
          <p:nvPr/>
        </p:nvCxnSpPr>
        <p:spPr>
          <a:xfrm rot="16200000" flipV="1">
            <a:off x="3730466" y="3545931"/>
            <a:ext cx="984474" cy="17375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60EAFAC-2318-46C4-9B74-EEC7370BC06C}"/>
              </a:ext>
            </a:extLst>
          </p:cNvPr>
          <p:cNvCxnSpPr>
            <a:cxnSpLocks/>
            <a:stCxn id="44" idx="0"/>
            <a:endCxn id="2" idx="2"/>
          </p:cNvCxnSpPr>
          <p:nvPr/>
        </p:nvCxnSpPr>
        <p:spPr>
          <a:xfrm rot="5400000" flipH="1" flipV="1">
            <a:off x="4290430" y="1466528"/>
            <a:ext cx="834637" cy="27075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2931A5B-42CF-48D1-9F4F-D2E5DF433595}"/>
              </a:ext>
            </a:extLst>
          </p:cNvPr>
          <p:cNvSpPr/>
          <p:nvPr/>
        </p:nvSpPr>
        <p:spPr>
          <a:xfrm>
            <a:off x="5194558" y="1718200"/>
            <a:ext cx="1733972" cy="6848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MapClass</a:t>
            </a:r>
            <a:endParaRPr lang="en-US" altLang="ko-KR" sz="18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97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김예슬</cp:lastModifiedBy>
  <cp:revision>4</cp:revision>
  <dcterms:created xsi:type="dcterms:W3CDTF">2020-09-15T02:23:28Z</dcterms:created>
  <dcterms:modified xsi:type="dcterms:W3CDTF">2020-09-27T14:17:35Z</dcterms:modified>
</cp:coreProperties>
</file>