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432" r:id="rId2"/>
    <p:sldId id="435" r:id="rId3"/>
    <p:sldId id="434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-432"/>
      </p:cViewPr>
      <p:guideLst>
        <p:guide orient="horz" pos="3120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7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8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3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6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2637643" y="1051952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2884806" y="1459587"/>
            <a:ext cx="443181" cy="681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5" idx="0"/>
          </p:cNvCxnSpPr>
          <p:nvPr/>
        </p:nvCxnSpPr>
        <p:spPr>
          <a:xfrm>
            <a:off x="3443773" y="780301"/>
            <a:ext cx="3286" cy="2716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9">
            <a:extLst>
              <a:ext uri="{FF2B5EF4-FFF2-40B4-BE49-F238E27FC236}">
                <a16:creationId xmlns:a16="http://schemas.microsoft.com/office/drawing/2014/main" id="{2C4FC238-691C-40DF-8FAF-334992EC7F88}"/>
              </a:ext>
            </a:extLst>
          </p:cNvPr>
          <p:cNvCxnSpPr>
            <a:cxnSpLocks/>
            <a:stCxn id="5" idx="2"/>
            <a:endCxn id="126" idx="0"/>
          </p:cNvCxnSpPr>
          <p:nvPr/>
        </p:nvCxnSpPr>
        <p:spPr>
          <a:xfrm rot="16200000" flipH="1">
            <a:off x="3572908" y="1452811"/>
            <a:ext cx="450013" cy="7017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9">
            <a:extLst>
              <a:ext uri="{FF2B5EF4-FFF2-40B4-BE49-F238E27FC236}">
                <a16:creationId xmlns:a16="http://schemas.microsoft.com/office/drawing/2014/main" id="{3A48F79A-F727-45B0-8EA2-23D850F12AE8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 rot="16200000" flipH="1">
            <a:off x="2894748" y="2232888"/>
            <a:ext cx="410263" cy="668293"/>
          </a:xfrm>
          <a:prstGeom prst="bentConnector3">
            <a:avLst>
              <a:gd name="adj1" fmla="val 514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9">
            <a:extLst>
              <a:ext uri="{FF2B5EF4-FFF2-40B4-BE49-F238E27FC236}">
                <a16:creationId xmlns:a16="http://schemas.microsoft.com/office/drawing/2014/main" id="{8ADD548F-C3EE-48D9-888D-F7E5D7876005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rot="5400000">
            <a:off x="3589682" y="2213079"/>
            <a:ext cx="403432" cy="7147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2977535" y="496876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8336FBB1-5CF1-45A2-8FE5-79B3A529291A}"/>
              </a:ext>
            </a:extLst>
          </p:cNvPr>
          <p:cNvSpPr/>
          <p:nvPr/>
        </p:nvSpPr>
        <p:spPr>
          <a:xfrm>
            <a:off x="2680329" y="3383689"/>
            <a:ext cx="1520190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365066" y="2021841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값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세팅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452C5CD-1C45-4CDB-966D-1300691B7AA5}"/>
              </a:ext>
            </a:extLst>
          </p:cNvPr>
          <p:cNvSpPr/>
          <p:nvPr/>
        </p:nvSpPr>
        <p:spPr>
          <a:xfrm>
            <a:off x="3748102" y="202867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 세팅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027B60D-A5EC-4048-8A28-48C102844A1C}"/>
              </a:ext>
            </a:extLst>
          </p:cNvPr>
          <p:cNvSpPr/>
          <p:nvPr/>
        </p:nvSpPr>
        <p:spPr>
          <a:xfrm>
            <a:off x="3033359" y="2772166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147" name="꺾인 연결선 9">
            <a:extLst>
              <a:ext uri="{FF2B5EF4-FFF2-40B4-BE49-F238E27FC236}">
                <a16:creationId xmlns:a16="http://schemas.microsoft.com/office/drawing/2014/main" id="{8BAF5B69-AC32-4F46-8783-57177A71792F}"/>
              </a:ext>
            </a:extLst>
          </p:cNvPr>
          <p:cNvCxnSpPr>
            <a:cxnSpLocks/>
            <a:stCxn id="120" idx="2"/>
            <a:endCxn id="149" idx="0"/>
          </p:cNvCxnSpPr>
          <p:nvPr/>
        </p:nvCxnSpPr>
        <p:spPr>
          <a:xfrm rot="5400000">
            <a:off x="2827269" y="3731070"/>
            <a:ext cx="433829" cy="7924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9">
            <a:extLst>
              <a:ext uri="{FF2B5EF4-FFF2-40B4-BE49-F238E27FC236}">
                <a16:creationId xmlns:a16="http://schemas.microsoft.com/office/drawing/2014/main" id="{1DFF7FA0-D85E-4B6B-A1AA-C3369551F763}"/>
              </a:ext>
            </a:extLst>
          </p:cNvPr>
          <p:cNvCxnSpPr>
            <a:cxnSpLocks/>
            <a:stCxn id="120" idx="2"/>
            <a:endCxn id="150" idx="0"/>
          </p:cNvCxnSpPr>
          <p:nvPr/>
        </p:nvCxnSpPr>
        <p:spPr>
          <a:xfrm rot="16200000" flipH="1">
            <a:off x="3591730" y="3759090"/>
            <a:ext cx="448020" cy="750633"/>
          </a:xfrm>
          <a:prstGeom prst="bentConnector3">
            <a:avLst>
              <a:gd name="adj1" fmla="val 482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B87C07-C85F-4A84-A735-D438C3D1FFD0}"/>
              </a:ext>
            </a:extLst>
          </p:cNvPr>
          <p:cNvSpPr/>
          <p:nvPr/>
        </p:nvSpPr>
        <p:spPr>
          <a:xfrm>
            <a:off x="2247274" y="4344226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로드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E146E9E-4052-4BD9-B8FF-AF3D64BFB2BA}"/>
              </a:ext>
            </a:extLst>
          </p:cNvPr>
          <p:cNvSpPr/>
          <p:nvPr/>
        </p:nvSpPr>
        <p:spPr>
          <a:xfrm>
            <a:off x="3677557" y="4358417"/>
            <a:ext cx="1026999" cy="3480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세이브 데이터 저장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E5F3527-51BB-421E-914F-92BBB242435E}"/>
              </a:ext>
            </a:extLst>
          </p:cNvPr>
          <p:cNvCxnSpPr>
            <a:cxnSpLocks/>
            <a:stCxn id="149" idx="2"/>
            <a:endCxn id="161" idx="0"/>
          </p:cNvCxnSpPr>
          <p:nvPr/>
        </p:nvCxnSpPr>
        <p:spPr>
          <a:xfrm>
            <a:off x="2647941" y="4684288"/>
            <a:ext cx="0" cy="25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AAE7B41-D266-4F93-A7DD-C63A270D19A9}"/>
              </a:ext>
            </a:extLst>
          </p:cNvPr>
          <p:cNvSpPr/>
          <p:nvPr/>
        </p:nvSpPr>
        <p:spPr>
          <a:xfrm>
            <a:off x="2247274" y="4937725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 화면</a:t>
            </a:r>
          </a:p>
        </p:txBody>
      </p:sp>
      <p:sp>
        <p:nvSpPr>
          <p:cNvPr id="165" name="순서도: 수행의 시작/종료 164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3730931" y="5665319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30CD143-E3C5-4B24-B03F-329F145E808D}"/>
              </a:ext>
            </a:extLst>
          </p:cNvPr>
          <p:cNvCxnSpPr>
            <a:cxnSpLocks/>
            <a:stCxn id="150" idx="2"/>
            <a:endCxn id="172" idx="0"/>
          </p:cNvCxnSpPr>
          <p:nvPr/>
        </p:nvCxnSpPr>
        <p:spPr>
          <a:xfrm>
            <a:off x="4191057" y="4706490"/>
            <a:ext cx="5757" cy="246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9E0A736-41FC-416E-8FD2-CBA69739347E}"/>
              </a:ext>
            </a:extLst>
          </p:cNvPr>
          <p:cNvSpPr/>
          <p:nvPr/>
        </p:nvSpPr>
        <p:spPr>
          <a:xfrm>
            <a:off x="3677557" y="4953000"/>
            <a:ext cx="1038513" cy="338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프로그램 종료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41195E-5FA0-462A-BA21-B91D2D515A00}"/>
              </a:ext>
            </a:extLst>
          </p:cNvPr>
          <p:cNvCxnSpPr>
            <a:cxnSpLocks/>
            <a:stCxn id="172" idx="2"/>
            <a:endCxn id="165" idx="0"/>
          </p:cNvCxnSpPr>
          <p:nvPr/>
        </p:nvCxnSpPr>
        <p:spPr>
          <a:xfrm>
            <a:off x="4196814" y="5291373"/>
            <a:ext cx="355" cy="373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085B4F1-F8CD-4EB5-83D3-7247D00DFCB4}"/>
              </a:ext>
            </a:extLst>
          </p:cNvPr>
          <p:cNvSpPr txBox="1"/>
          <p:nvPr/>
        </p:nvSpPr>
        <p:spPr>
          <a:xfrm>
            <a:off x="2637643" y="1619467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6BAF03-4A8E-4009-892E-9A2B5D162189}"/>
              </a:ext>
            </a:extLst>
          </p:cNvPr>
          <p:cNvSpPr txBox="1"/>
          <p:nvPr/>
        </p:nvSpPr>
        <p:spPr>
          <a:xfrm>
            <a:off x="3917697" y="1594210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5DABFCF-F1AF-49B4-8D20-666C741639B9}"/>
              </a:ext>
            </a:extLst>
          </p:cNvPr>
          <p:cNvSpPr txBox="1"/>
          <p:nvPr/>
        </p:nvSpPr>
        <p:spPr>
          <a:xfrm>
            <a:off x="2555645" y="3889814"/>
            <a:ext cx="585418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Any Key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6B4593-0437-421F-B668-660A3E808995}"/>
              </a:ext>
            </a:extLst>
          </p:cNvPr>
          <p:cNvSpPr txBox="1"/>
          <p:nvPr/>
        </p:nvSpPr>
        <p:spPr>
          <a:xfrm>
            <a:off x="3846016" y="3926256"/>
            <a:ext cx="367408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Exit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B8F4D2-A49E-49B9-AB63-D7F7CADE4B06}"/>
              </a:ext>
            </a:extLst>
          </p:cNvPr>
          <p:cNvCxnSpPr>
            <a:cxnSpLocks/>
            <a:stCxn id="131" idx="2"/>
            <a:endCxn id="120" idx="0"/>
          </p:cNvCxnSpPr>
          <p:nvPr/>
        </p:nvCxnSpPr>
        <p:spPr>
          <a:xfrm>
            <a:off x="3434026" y="3112228"/>
            <a:ext cx="6398" cy="271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6C8090EE-6E62-4F8E-92CD-DA269B25ACD6}"/>
              </a:ext>
            </a:extLst>
          </p:cNvPr>
          <p:cNvSpPr/>
          <p:nvPr/>
        </p:nvSpPr>
        <p:spPr>
          <a:xfrm>
            <a:off x="2145432" y="5734091"/>
            <a:ext cx="995631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 입력</a:t>
            </a:r>
          </a:p>
        </p:txBody>
      </p:sp>
      <p:cxnSp>
        <p:nvCxnSpPr>
          <p:cNvPr id="40" name="꺾인 연결선 9">
            <a:extLst>
              <a:ext uri="{FF2B5EF4-FFF2-40B4-BE49-F238E27FC236}">
                <a16:creationId xmlns:a16="http://schemas.microsoft.com/office/drawing/2014/main" id="{6879243A-A971-4FD6-9449-031257A0EB4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rot="5400000">
            <a:off x="1569034" y="5775138"/>
            <a:ext cx="699762" cy="14486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9">
            <a:extLst>
              <a:ext uri="{FF2B5EF4-FFF2-40B4-BE49-F238E27FC236}">
                <a16:creationId xmlns:a16="http://schemas.microsoft.com/office/drawing/2014/main" id="{6DD61CE8-ACA7-48EA-8E55-7750CE60FCBB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16200000" flipH="1">
            <a:off x="2894751" y="5898086"/>
            <a:ext cx="699762" cy="12027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DC317-35C4-46CD-B9CF-04ABA5E9F2C8}"/>
              </a:ext>
            </a:extLst>
          </p:cNvPr>
          <p:cNvSpPr/>
          <p:nvPr/>
        </p:nvSpPr>
        <p:spPr>
          <a:xfrm>
            <a:off x="725079" y="6849352"/>
            <a:ext cx="939004" cy="358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←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↓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042443-B076-454D-91AB-771F35CE6276}"/>
              </a:ext>
            </a:extLst>
          </p:cNvPr>
          <p:cNvSpPr/>
          <p:nvPr/>
        </p:nvSpPr>
        <p:spPr>
          <a:xfrm>
            <a:off x="1971730" y="6847670"/>
            <a:ext cx="714743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점프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(Space)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E8AB68-083C-4CE2-8AE1-D2EB7A878C14}"/>
              </a:ext>
            </a:extLst>
          </p:cNvPr>
          <p:cNvSpPr/>
          <p:nvPr/>
        </p:nvSpPr>
        <p:spPr>
          <a:xfrm>
            <a:off x="3488645" y="6849352"/>
            <a:ext cx="714743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(A)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3F0AAD-0606-43B7-A56A-155F8F80BB26}"/>
              </a:ext>
            </a:extLst>
          </p:cNvPr>
          <p:cNvSpPr/>
          <p:nvPr/>
        </p:nvSpPr>
        <p:spPr>
          <a:xfrm>
            <a:off x="4875632" y="6849352"/>
            <a:ext cx="787787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일시정지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(ESC)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48" name="꺾인 연결선 9">
            <a:extLst>
              <a:ext uri="{FF2B5EF4-FFF2-40B4-BE49-F238E27FC236}">
                <a16:creationId xmlns:a16="http://schemas.microsoft.com/office/drawing/2014/main" id="{8CECE2B1-BD55-450B-906B-1C6275743E6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5400000">
            <a:off x="2137135" y="6341557"/>
            <a:ext cx="698080" cy="3141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9">
            <a:extLst>
              <a:ext uri="{FF2B5EF4-FFF2-40B4-BE49-F238E27FC236}">
                <a16:creationId xmlns:a16="http://schemas.microsoft.com/office/drawing/2014/main" id="{FB4ECFD5-96C9-4874-9BD7-395A4C2CFB50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16200000" flipH="1">
            <a:off x="3606506" y="5186332"/>
            <a:ext cx="699762" cy="2626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365CA813-8311-4B63-836F-5283D69397E1}"/>
              </a:ext>
            </a:extLst>
          </p:cNvPr>
          <p:cNvSpPr/>
          <p:nvPr/>
        </p:nvSpPr>
        <p:spPr>
          <a:xfrm>
            <a:off x="4871210" y="7741022"/>
            <a:ext cx="796630" cy="425251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버튼 선택</a:t>
            </a:r>
          </a:p>
        </p:txBody>
      </p:sp>
      <p:cxnSp>
        <p:nvCxnSpPr>
          <p:cNvPr id="51" name="꺾인 연결선 9">
            <a:extLst>
              <a:ext uri="{FF2B5EF4-FFF2-40B4-BE49-F238E27FC236}">
                <a16:creationId xmlns:a16="http://schemas.microsoft.com/office/drawing/2014/main" id="{B8DB49AD-A581-4E70-B668-EE5078949BF0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 rot="5400000">
            <a:off x="2056526" y="7459144"/>
            <a:ext cx="543988" cy="11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014CCA-38D1-456C-AF80-866EF7DC9B23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5269525" y="7189414"/>
            <a:ext cx="1" cy="551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9">
            <a:extLst>
              <a:ext uri="{FF2B5EF4-FFF2-40B4-BE49-F238E27FC236}">
                <a16:creationId xmlns:a16="http://schemas.microsoft.com/office/drawing/2014/main" id="{CD60F3F8-587B-45CD-B933-5F372749C9B9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5217227" y="8218571"/>
            <a:ext cx="457529" cy="3529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345A3C0-5AF8-4C02-A543-55ADD016616F}"/>
              </a:ext>
            </a:extLst>
          </p:cNvPr>
          <p:cNvSpPr/>
          <p:nvPr/>
        </p:nvSpPr>
        <p:spPr>
          <a:xfrm>
            <a:off x="5352457" y="8623802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41CE1DFB-E17C-49FD-8625-9C74599CC5EA}"/>
              </a:ext>
            </a:extLst>
          </p:cNvPr>
          <p:cNvSpPr/>
          <p:nvPr/>
        </p:nvSpPr>
        <p:spPr>
          <a:xfrm>
            <a:off x="4643469" y="8623802"/>
            <a:ext cx="538934" cy="538934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56" name="꺾인 연결선 9">
            <a:extLst>
              <a:ext uri="{FF2B5EF4-FFF2-40B4-BE49-F238E27FC236}">
                <a16:creationId xmlns:a16="http://schemas.microsoft.com/office/drawing/2014/main" id="{D08C21F9-5470-455E-9D73-871F134450A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4862467" y="8216743"/>
            <a:ext cx="457529" cy="3565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313F33-F3CA-46E9-B3A6-69D53A879E21}"/>
              </a:ext>
            </a:extLst>
          </p:cNvPr>
          <p:cNvSpPr/>
          <p:nvPr/>
        </p:nvSpPr>
        <p:spPr>
          <a:xfrm>
            <a:off x="3441028" y="7449291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On/Off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8" name="다이아몬드 57">
            <a:extLst>
              <a:ext uri="{FF2B5EF4-FFF2-40B4-BE49-F238E27FC236}">
                <a16:creationId xmlns:a16="http://schemas.microsoft.com/office/drawing/2014/main" id="{C645D08C-9062-4FFA-AC32-CE7A33A7D0D9}"/>
              </a:ext>
            </a:extLst>
          </p:cNvPr>
          <p:cNvSpPr/>
          <p:nvPr/>
        </p:nvSpPr>
        <p:spPr>
          <a:xfrm>
            <a:off x="1859231" y="7731720"/>
            <a:ext cx="937412" cy="425251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모드</a:t>
            </a:r>
          </a:p>
        </p:txBody>
      </p:sp>
      <p:cxnSp>
        <p:nvCxnSpPr>
          <p:cNvPr id="61" name="꺾인 연결선 9">
            <a:extLst>
              <a:ext uri="{FF2B5EF4-FFF2-40B4-BE49-F238E27FC236}">
                <a16:creationId xmlns:a16="http://schemas.microsoft.com/office/drawing/2014/main" id="{7FE83D84-697D-4EBC-8093-CD30329C17E2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rot="16200000" flipH="1">
            <a:off x="1499519" y="6903301"/>
            <a:ext cx="523481" cy="1133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475E6D-CEFB-4DFB-AD77-CDD67AE2FFFE}"/>
              </a:ext>
            </a:extLst>
          </p:cNvPr>
          <p:cNvSpPr/>
          <p:nvPr/>
        </p:nvSpPr>
        <p:spPr>
          <a:xfrm>
            <a:off x="1384556" y="8229489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키에 따른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470AA6-CD7A-4F8C-9576-B2923E345097}"/>
              </a:ext>
            </a:extLst>
          </p:cNvPr>
          <p:cNvSpPr/>
          <p:nvPr/>
        </p:nvSpPr>
        <p:spPr>
          <a:xfrm>
            <a:off x="2476677" y="8232620"/>
            <a:ext cx="796630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포커스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 이동</a:t>
            </a:r>
          </a:p>
        </p:txBody>
      </p:sp>
      <p:cxnSp>
        <p:nvCxnSpPr>
          <p:cNvPr id="64" name="꺾인 연결선 9">
            <a:extLst>
              <a:ext uri="{FF2B5EF4-FFF2-40B4-BE49-F238E27FC236}">
                <a16:creationId xmlns:a16="http://schemas.microsoft.com/office/drawing/2014/main" id="{90F49DE6-1CC2-4898-8C6A-1E4EC6164D35}"/>
              </a:ext>
            </a:extLst>
          </p:cNvPr>
          <p:cNvCxnSpPr>
            <a:cxnSpLocks/>
            <a:stCxn id="58" idx="1"/>
            <a:endCxn id="62" idx="0"/>
          </p:cNvCxnSpPr>
          <p:nvPr/>
        </p:nvCxnSpPr>
        <p:spPr>
          <a:xfrm rot="10800000" flipV="1">
            <a:off x="1782871" y="7944345"/>
            <a:ext cx="76360" cy="2851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9">
            <a:extLst>
              <a:ext uri="{FF2B5EF4-FFF2-40B4-BE49-F238E27FC236}">
                <a16:creationId xmlns:a16="http://schemas.microsoft.com/office/drawing/2014/main" id="{8739AE30-890C-4B07-83CC-BB567C15F23C}"/>
              </a:ext>
            </a:extLst>
          </p:cNvPr>
          <p:cNvCxnSpPr>
            <a:cxnSpLocks/>
            <a:stCxn id="58" idx="3"/>
            <a:endCxn id="63" idx="0"/>
          </p:cNvCxnSpPr>
          <p:nvPr/>
        </p:nvCxnSpPr>
        <p:spPr>
          <a:xfrm>
            <a:off x="2796643" y="7944346"/>
            <a:ext cx="78349" cy="2882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9BDA3F7-A64F-477F-A3DB-864EFA622B8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3839343" y="7189414"/>
            <a:ext cx="6674" cy="259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56192FB-084A-4DAE-8D5E-6F7B8A67B946}"/>
              </a:ext>
            </a:extLst>
          </p:cNvPr>
          <p:cNvSpPr/>
          <p:nvPr/>
        </p:nvSpPr>
        <p:spPr>
          <a:xfrm>
            <a:off x="2191935" y="9397202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69" name="꺾인 연결선 9">
            <a:extLst>
              <a:ext uri="{FF2B5EF4-FFF2-40B4-BE49-F238E27FC236}">
                <a16:creationId xmlns:a16="http://schemas.microsoft.com/office/drawing/2014/main" id="{61AAEB90-CC27-4421-B2C3-4B8510B959EA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rot="16200000" flipH="1">
            <a:off x="1639390" y="8713031"/>
            <a:ext cx="827651" cy="5406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9">
            <a:extLst>
              <a:ext uri="{FF2B5EF4-FFF2-40B4-BE49-F238E27FC236}">
                <a16:creationId xmlns:a16="http://schemas.microsoft.com/office/drawing/2014/main" id="{B3DC08B1-2C3B-409B-B7A7-1B88AB0825DF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rot="5400000">
            <a:off x="2187016" y="8709226"/>
            <a:ext cx="824520" cy="5514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B219B3-E296-4DA9-9080-B0EC5EBB4F94}"/>
              </a:ext>
            </a:extLst>
          </p:cNvPr>
          <p:cNvCxnSpPr>
            <a:cxnSpLocks/>
            <a:stCxn id="161" idx="2"/>
            <a:endCxn id="39" idx="0"/>
          </p:cNvCxnSpPr>
          <p:nvPr/>
        </p:nvCxnSpPr>
        <p:spPr>
          <a:xfrm flipH="1">
            <a:off x="2643248" y="5277787"/>
            <a:ext cx="4693" cy="456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9">
            <a:extLst>
              <a:ext uri="{FF2B5EF4-FFF2-40B4-BE49-F238E27FC236}">
                <a16:creationId xmlns:a16="http://schemas.microsoft.com/office/drawing/2014/main" id="{98FAD781-0C11-4129-94EF-1370DFFFBA22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5400000">
            <a:off x="2277528" y="7835386"/>
            <a:ext cx="1607849" cy="1515783"/>
          </a:xfrm>
          <a:prstGeom prst="bentConnector3">
            <a:avLst>
              <a:gd name="adj1" fmla="val 746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380A2A3A-4E5B-4CA4-BFCB-16D7A83A14D6}"/>
              </a:ext>
            </a:extLst>
          </p:cNvPr>
          <p:cNvSpPr txBox="1"/>
          <p:nvPr/>
        </p:nvSpPr>
        <p:spPr>
          <a:xfrm>
            <a:off x="1623861" y="7747126"/>
            <a:ext cx="327334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On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6C6EB78-6446-4B33-BE89-812B45C52988}"/>
              </a:ext>
            </a:extLst>
          </p:cNvPr>
          <p:cNvSpPr txBox="1"/>
          <p:nvPr/>
        </p:nvSpPr>
        <p:spPr>
          <a:xfrm>
            <a:off x="2722962" y="7737487"/>
            <a:ext cx="340158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Off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9175ABC-D1B5-455D-B3DF-92B0BBF02397}"/>
              </a:ext>
            </a:extLst>
          </p:cNvPr>
          <p:cNvSpPr txBox="1"/>
          <p:nvPr/>
        </p:nvSpPr>
        <p:spPr>
          <a:xfrm>
            <a:off x="4784328" y="8156971"/>
            <a:ext cx="4780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Home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894B0EC-D3DC-4126-ABCE-9CF69EBDE029}"/>
              </a:ext>
            </a:extLst>
          </p:cNvPr>
          <p:cNvSpPr txBox="1"/>
          <p:nvPr/>
        </p:nvSpPr>
        <p:spPr>
          <a:xfrm>
            <a:off x="5352260" y="8156971"/>
            <a:ext cx="385042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D3573D-A74F-477F-A1AA-BAE02901AF9A}"/>
              </a:ext>
            </a:extLst>
          </p:cNvPr>
          <p:cNvSpPr txBox="1"/>
          <p:nvPr/>
        </p:nvSpPr>
        <p:spPr>
          <a:xfrm>
            <a:off x="2177742" y="9417706"/>
            <a:ext cx="3177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A1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2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30DDF23-7A8B-488F-A6C9-9B8151446FD8}"/>
              </a:ext>
            </a:extLst>
          </p:cNvPr>
          <p:cNvSpPr/>
          <p:nvPr/>
        </p:nvSpPr>
        <p:spPr>
          <a:xfrm>
            <a:off x="3301968" y="603157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9B798AA0-3B74-4586-BC66-342B08475C2C}"/>
              </a:ext>
            </a:extLst>
          </p:cNvPr>
          <p:cNvSpPr/>
          <p:nvPr/>
        </p:nvSpPr>
        <p:spPr>
          <a:xfrm>
            <a:off x="3009753" y="1212360"/>
            <a:ext cx="857100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대포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범위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090175-C37D-45BA-86F1-142A40F1C920}"/>
              </a:ext>
            </a:extLst>
          </p:cNvPr>
          <p:cNvSpPr/>
          <p:nvPr/>
        </p:nvSpPr>
        <p:spPr>
          <a:xfrm>
            <a:off x="3857751" y="1630475"/>
            <a:ext cx="660446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미사일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발사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2D95EB76-885B-40B9-997B-CD8A33381CF2}"/>
              </a:ext>
            </a:extLst>
          </p:cNvPr>
          <p:cNvSpPr/>
          <p:nvPr/>
        </p:nvSpPr>
        <p:spPr>
          <a:xfrm>
            <a:off x="3077165" y="2372915"/>
            <a:ext cx="976105" cy="41549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장애물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충돌</a:t>
            </a:r>
          </a:p>
        </p:txBody>
      </p:sp>
      <p:cxnSp>
        <p:nvCxnSpPr>
          <p:cNvPr id="8" name="꺾인 연결선 9">
            <a:extLst>
              <a:ext uri="{FF2B5EF4-FFF2-40B4-BE49-F238E27FC236}">
                <a16:creationId xmlns:a16="http://schemas.microsoft.com/office/drawing/2014/main" id="{C4C14FB3-6131-4B02-8219-C543959B5F6C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866853" y="1420110"/>
            <a:ext cx="321121" cy="2103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9">
            <a:extLst>
              <a:ext uri="{FF2B5EF4-FFF2-40B4-BE49-F238E27FC236}">
                <a16:creationId xmlns:a16="http://schemas.microsoft.com/office/drawing/2014/main" id="{59F1C6D3-C716-49FD-BC35-9DFFBCC102A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675407" y="1860348"/>
            <a:ext cx="402378" cy="6227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>
            <a:extLst>
              <a:ext uri="{FF2B5EF4-FFF2-40B4-BE49-F238E27FC236}">
                <a16:creationId xmlns:a16="http://schemas.microsoft.com/office/drawing/2014/main" id="{67AC0D72-4282-4C5D-9DFF-9ECF4BAAE98A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H="1" flipV="1">
            <a:off x="3009752" y="1420109"/>
            <a:ext cx="555465" cy="952805"/>
          </a:xfrm>
          <a:prstGeom prst="bentConnector4">
            <a:avLst>
              <a:gd name="adj1" fmla="val -41155"/>
              <a:gd name="adj2" fmla="val 609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654036-7363-41B2-BCF0-EA0E26681A6F}"/>
              </a:ext>
            </a:extLst>
          </p:cNvPr>
          <p:cNvSpPr/>
          <p:nvPr/>
        </p:nvSpPr>
        <p:spPr>
          <a:xfrm>
            <a:off x="4096193" y="3080874"/>
            <a:ext cx="660446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재실행</a:t>
            </a:r>
          </a:p>
        </p:txBody>
      </p:sp>
      <p:cxnSp>
        <p:nvCxnSpPr>
          <p:cNvPr id="12" name="꺾인 연결선 9">
            <a:extLst>
              <a:ext uri="{FF2B5EF4-FFF2-40B4-BE49-F238E27FC236}">
                <a16:creationId xmlns:a16="http://schemas.microsoft.com/office/drawing/2014/main" id="{79D05E05-6A98-4F07-BE01-8AC994658C5F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4053270" y="2580665"/>
            <a:ext cx="373146" cy="5002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3D6D60DF-3DDB-42F8-A7E2-BF46595AA389}"/>
              </a:ext>
            </a:extLst>
          </p:cNvPr>
          <p:cNvSpPr/>
          <p:nvPr/>
        </p:nvSpPr>
        <p:spPr>
          <a:xfrm>
            <a:off x="2209451" y="3060178"/>
            <a:ext cx="1117771" cy="36075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클리어</a:t>
            </a:r>
          </a:p>
        </p:txBody>
      </p:sp>
      <p:cxnSp>
        <p:nvCxnSpPr>
          <p:cNvPr id="14" name="꺾인 연결선 9">
            <a:extLst>
              <a:ext uri="{FF2B5EF4-FFF2-40B4-BE49-F238E27FC236}">
                <a16:creationId xmlns:a16="http://schemas.microsoft.com/office/drawing/2014/main" id="{63750094-6DE2-4CD0-8713-25071B10CD89}"/>
              </a:ext>
            </a:extLst>
          </p:cNvPr>
          <p:cNvCxnSpPr>
            <a:cxnSpLocks/>
            <a:stCxn id="7" idx="1"/>
            <a:endCxn id="13" idx="0"/>
          </p:cNvCxnSpPr>
          <p:nvPr/>
        </p:nvCxnSpPr>
        <p:spPr>
          <a:xfrm rot="10800000" flipV="1">
            <a:off x="2768337" y="2580664"/>
            <a:ext cx="308828" cy="479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097F25F3-D238-4FBD-AA3A-730AAE1AFBC1}"/>
              </a:ext>
            </a:extLst>
          </p:cNvPr>
          <p:cNvSpPr/>
          <p:nvPr/>
        </p:nvSpPr>
        <p:spPr>
          <a:xfrm>
            <a:off x="1329251" y="3539692"/>
            <a:ext cx="1190655" cy="36075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스테이지 존재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A34160-10D3-4C91-802C-C23126565A8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3433593" y="866407"/>
            <a:ext cx="4710" cy="34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8F0FCA-0E1D-4C68-B5C2-FED45C815456}"/>
              </a:ext>
            </a:extLst>
          </p:cNvPr>
          <p:cNvSpPr/>
          <p:nvPr/>
        </p:nvSpPr>
        <p:spPr>
          <a:xfrm>
            <a:off x="2354935" y="4351193"/>
            <a:ext cx="85671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 스테이지 로드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2015D5-F65D-4E7A-9AED-661C17B0CBCD}"/>
              </a:ext>
            </a:extLst>
          </p:cNvPr>
          <p:cNvSpPr/>
          <p:nvPr/>
        </p:nvSpPr>
        <p:spPr>
          <a:xfrm>
            <a:off x="655378" y="4351193"/>
            <a:ext cx="85671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 로드</a:t>
            </a: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83DFFD-249A-467D-B0AB-3B3D64515427}"/>
              </a:ext>
            </a:extLst>
          </p:cNvPr>
          <p:cNvSpPr/>
          <p:nvPr/>
        </p:nvSpPr>
        <p:spPr>
          <a:xfrm>
            <a:off x="3588878" y="5755164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게임화면</a:t>
            </a:r>
          </a:p>
        </p:txBody>
      </p:sp>
      <p:cxnSp>
        <p:nvCxnSpPr>
          <p:cNvPr id="20" name="꺾인 연결선 9">
            <a:extLst>
              <a:ext uri="{FF2B5EF4-FFF2-40B4-BE49-F238E27FC236}">
                <a16:creationId xmlns:a16="http://schemas.microsoft.com/office/drawing/2014/main" id="{FBD38287-2530-40DD-9B0D-6A211C6978A8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1924579" y="3240556"/>
            <a:ext cx="284872" cy="2991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9">
            <a:extLst>
              <a:ext uri="{FF2B5EF4-FFF2-40B4-BE49-F238E27FC236}">
                <a16:creationId xmlns:a16="http://schemas.microsoft.com/office/drawing/2014/main" id="{1059D99A-96E5-4D0B-9862-FC8179271959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2519906" y="3720071"/>
            <a:ext cx="263388" cy="6311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9">
            <a:extLst>
              <a:ext uri="{FF2B5EF4-FFF2-40B4-BE49-F238E27FC236}">
                <a16:creationId xmlns:a16="http://schemas.microsoft.com/office/drawing/2014/main" id="{36135CB2-9260-4083-AE6A-F14E9D9E6350}"/>
              </a:ext>
            </a:extLst>
          </p:cNvPr>
          <p:cNvCxnSpPr>
            <a:cxnSpLocks/>
            <a:stCxn id="13" idx="3"/>
            <a:endCxn id="19" idx="0"/>
          </p:cNvCxnSpPr>
          <p:nvPr/>
        </p:nvCxnSpPr>
        <p:spPr>
          <a:xfrm>
            <a:off x="3327222" y="3240557"/>
            <a:ext cx="531656" cy="25146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9">
            <a:extLst>
              <a:ext uri="{FF2B5EF4-FFF2-40B4-BE49-F238E27FC236}">
                <a16:creationId xmlns:a16="http://schemas.microsoft.com/office/drawing/2014/main" id="{CA32A024-51A4-4CEB-8A9E-26106F54725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2789132" y="4685417"/>
            <a:ext cx="1063909" cy="1075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9">
            <a:extLst>
              <a:ext uri="{FF2B5EF4-FFF2-40B4-BE49-F238E27FC236}">
                <a16:creationId xmlns:a16="http://schemas.microsoft.com/office/drawing/2014/main" id="{3B513C93-7169-48D3-B55A-3E42DC5EB716}"/>
              </a:ext>
            </a:extLst>
          </p:cNvPr>
          <p:cNvCxnSpPr>
            <a:cxnSpLocks/>
            <a:stCxn id="15" idx="1"/>
            <a:endCxn id="18" idx="0"/>
          </p:cNvCxnSpPr>
          <p:nvPr/>
        </p:nvCxnSpPr>
        <p:spPr>
          <a:xfrm rot="10800000" flipV="1">
            <a:off x="1083737" y="3720071"/>
            <a:ext cx="245514" cy="6311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9">
            <a:extLst>
              <a:ext uri="{FF2B5EF4-FFF2-40B4-BE49-F238E27FC236}">
                <a16:creationId xmlns:a16="http://schemas.microsoft.com/office/drawing/2014/main" id="{14AC8DEF-0B95-4857-A5EF-C621AEA54F5D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rot="16200000" flipH="1">
            <a:off x="1346271" y="4428721"/>
            <a:ext cx="1856708" cy="23817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9">
            <a:extLst>
              <a:ext uri="{FF2B5EF4-FFF2-40B4-BE49-F238E27FC236}">
                <a16:creationId xmlns:a16="http://schemas.microsoft.com/office/drawing/2014/main" id="{E1AA98E3-2F47-470D-AC8E-E2715EE7FC2C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rot="5400000">
            <a:off x="2975533" y="4304281"/>
            <a:ext cx="2334228" cy="5675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1907B7-A858-401A-9E03-8BC6F5C5A4EE}"/>
              </a:ext>
            </a:extLst>
          </p:cNvPr>
          <p:cNvSpPr/>
          <p:nvPr/>
        </p:nvSpPr>
        <p:spPr>
          <a:xfrm>
            <a:off x="3037154" y="6547963"/>
            <a:ext cx="856717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 값 세팅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671D81-6798-4B4D-9811-6CB5B6E76A5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3465513" y="6888025"/>
            <a:ext cx="5248" cy="317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917770-F145-4BAD-BD4D-B5032B245C07}"/>
              </a:ext>
            </a:extLst>
          </p:cNvPr>
          <p:cNvSpPr/>
          <p:nvPr/>
        </p:nvSpPr>
        <p:spPr>
          <a:xfrm>
            <a:off x="3037154" y="7205861"/>
            <a:ext cx="86721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엔딩 화면</a:t>
            </a: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D5B0CA68-7E21-4A9D-9FC3-8E3BE701A01D}"/>
              </a:ext>
            </a:extLst>
          </p:cNvPr>
          <p:cNvSpPr/>
          <p:nvPr/>
        </p:nvSpPr>
        <p:spPr>
          <a:xfrm>
            <a:off x="3204156" y="7945891"/>
            <a:ext cx="540000" cy="5400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메인 화면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136ED57-92A3-4968-B3D2-F8B3A344BCFC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470761" y="7545923"/>
            <a:ext cx="3395" cy="399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86FAF9-9832-4AE0-9737-92268D1EB35C}"/>
              </a:ext>
            </a:extLst>
          </p:cNvPr>
          <p:cNvSpPr txBox="1"/>
          <p:nvPr/>
        </p:nvSpPr>
        <p:spPr>
          <a:xfrm>
            <a:off x="1844297" y="3013875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6E7F0-14B1-4A43-B1BA-4BD7F3DD5507}"/>
              </a:ext>
            </a:extLst>
          </p:cNvPr>
          <p:cNvSpPr txBox="1"/>
          <p:nvPr/>
        </p:nvSpPr>
        <p:spPr>
          <a:xfrm>
            <a:off x="3545931" y="3013875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CD928B-C592-4EB9-AE58-690E9420D83C}"/>
              </a:ext>
            </a:extLst>
          </p:cNvPr>
          <p:cNvSpPr txBox="1"/>
          <p:nvPr/>
        </p:nvSpPr>
        <p:spPr>
          <a:xfrm>
            <a:off x="2494551" y="3513110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24967C-71BE-4E9A-A721-E430B836B66C}"/>
              </a:ext>
            </a:extLst>
          </p:cNvPr>
          <p:cNvSpPr txBox="1"/>
          <p:nvPr/>
        </p:nvSpPr>
        <p:spPr>
          <a:xfrm>
            <a:off x="1046033" y="3507516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A097F-A5E0-4AC7-B8B0-845CECB17C3B}"/>
              </a:ext>
            </a:extLst>
          </p:cNvPr>
          <p:cNvSpPr txBox="1"/>
          <p:nvPr/>
        </p:nvSpPr>
        <p:spPr>
          <a:xfrm>
            <a:off x="4128878" y="2358424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AE8EFC-B69C-4B8C-9633-28CD3DE42780}"/>
              </a:ext>
            </a:extLst>
          </p:cNvPr>
          <p:cNvSpPr txBox="1"/>
          <p:nvPr/>
        </p:nvSpPr>
        <p:spPr>
          <a:xfrm>
            <a:off x="2690369" y="2347475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99406-DE5F-4983-82A3-B32818E410D4}"/>
              </a:ext>
            </a:extLst>
          </p:cNvPr>
          <p:cNvSpPr txBox="1"/>
          <p:nvPr/>
        </p:nvSpPr>
        <p:spPr>
          <a:xfrm>
            <a:off x="3924887" y="1171791"/>
            <a:ext cx="365806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Yes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09C393-EF7B-4B1C-A816-5F13753B6382}"/>
              </a:ext>
            </a:extLst>
          </p:cNvPr>
          <p:cNvSpPr txBox="1"/>
          <p:nvPr/>
        </p:nvSpPr>
        <p:spPr>
          <a:xfrm>
            <a:off x="2691908" y="1209744"/>
            <a:ext cx="320922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368351-4760-4A2B-A404-0AFB9C646061}"/>
              </a:ext>
            </a:extLst>
          </p:cNvPr>
          <p:cNvSpPr txBox="1"/>
          <p:nvPr/>
        </p:nvSpPr>
        <p:spPr>
          <a:xfrm>
            <a:off x="3285693" y="629784"/>
            <a:ext cx="3177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A1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76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/>
          <p:cNvSpPr/>
          <p:nvPr/>
        </p:nvSpPr>
        <p:spPr>
          <a:xfrm>
            <a:off x="2573284" y="2047729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클릭 위치 확인</a:t>
            </a:r>
          </a:p>
        </p:txBody>
      </p:sp>
      <p:cxnSp>
        <p:nvCxnSpPr>
          <p:cNvPr id="10" name="꺾인 연결선 9"/>
          <p:cNvCxnSpPr>
            <a:cxnSpLocks/>
            <a:stCxn id="5" idx="2"/>
            <a:endCxn id="116" idx="0"/>
          </p:cNvCxnSpPr>
          <p:nvPr/>
        </p:nvCxnSpPr>
        <p:spPr>
          <a:xfrm rot="5400000">
            <a:off x="1651187" y="1501476"/>
            <a:ext cx="658552" cy="2804475"/>
          </a:xfrm>
          <a:prstGeom prst="bentConnector3">
            <a:avLst>
              <a:gd name="adj1" fmla="val 492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  <a:stCxn id="84" idx="2"/>
            <a:endCxn id="252" idx="0"/>
          </p:cNvCxnSpPr>
          <p:nvPr/>
        </p:nvCxnSpPr>
        <p:spPr>
          <a:xfrm flipH="1">
            <a:off x="3382700" y="972981"/>
            <a:ext cx="3520" cy="4579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수행의 시작/종료 83">
            <a:extLst>
              <a:ext uri="{FF2B5EF4-FFF2-40B4-BE49-F238E27FC236}">
                <a16:creationId xmlns:a16="http://schemas.microsoft.com/office/drawing/2014/main" id="{D20087A7-B456-4E62-8AB3-386DB3585211}"/>
              </a:ext>
            </a:extLst>
          </p:cNvPr>
          <p:cNvSpPr/>
          <p:nvPr/>
        </p:nvSpPr>
        <p:spPr>
          <a:xfrm>
            <a:off x="2919982" y="689556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77558" y="3232989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타일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072739" y="3221526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열기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978041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 저장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963491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초기화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1125148" y="3232988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플레이어 위치</a:t>
            </a:r>
          </a:p>
        </p:txBody>
      </p:sp>
      <p:cxnSp>
        <p:nvCxnSpPr>
          <p:cNvPr id="109" name="꺾인 연결선 108"/>
          <p:cNvCxnSpPr>
            <a:cxnSpLocks/>
            <a:stCxn id="5" idx="2"/>
            <a:endCxn id="100" idx="0"/>
          </p:cNvCxnSpPr>
          <p:nvPr/>
        </p:nvCxnSpPr>
        <p:spPr>
          <a:xfrm rot="16200000" flipH="1">
            <a:off x="3549886" y="2407251"/>
            <a:ext cx="647086" cy="9814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cxnSpLocks/>
            <a:stCxn id="5" idx="2"/>
            <a:endCxn id="101" idx="0"/>
          </p:cNvCxnSpPr>
          <p:nvPr/>
        </p:nvCxnSpPr>
        <p:spPr>
          <a:xfrm rot="5400000">
            <a:off x="2124983" y="1975270"/>
            <a:ext cx="658551" cy="1856885"/>
          </a:xfrm>
          <a:prstGeom prst="bentConnector3">
            <a:avLst>
              <a:gd name="adj1" fmla="val 4922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724481" y="4038648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타입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설정</a:t>
            </a:r>
          </a:p>
        </p:txBody>
      </p:sp>
      <p:cxnSp>
        <p:nvCxnSpPr>
          <p:cNvPr id="130" name="꺾인 연결선 129"/>
          <p:cNvCxnSpPr>
            <a:cxnSpLocks/>
            <a:stCxn id="116" idx="2"/>
            <a:endCxn id="129" idx="0"/>
          </p:cNvCxnSpPr>
          <p:nvPr/>
        </p:nvCxnSpPr>
        <p:spPr>
          <a:xfrm rot="16200000" flipH="1">
            <a:off x="618888" y="3532387"/>
            <a:ext cx="465597" cy="5469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cxnSpLocks/>
            <a:stCxn id="101" idx="2"/>
            <a:endCxn id="129" idx="0"/>
          </p:cNvCxnSpPr>
          <p:nvPr/>
        </p:nvCxnSpPr>
        <p:spPr>
          <a:xfrm rot="5400000">
            <a:off x="1092683" y="3605516"/>
            <a:ext cx="465598" cy="4006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4913103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</a:t>
            </a:r>
          </a:p>
        </p:txBody>
      </p:sp>
      <p:cxnSp>
        <p:nvCxnSpPr>
          <p:cNvPr id="152" name="꺾인 연결선 151"/>
          <p:cNvCxnSpPr>
            <a:cxnSpLocks/>
            <a:stCxn id="5" idx="2"/>
            <a:endCxn id="151" idx="0"/>
          </p:cNvCxnSpPr>
          <p:nvPr/>
        </p:nvCxnSpPr>
        <p:spPr>
          <a:xfrm rot="16200000" flipH="1">
            <a:off x="4024692" y="1932445"/>
            <a:ext cx="647086" cy="19310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>
            <a:cxnSpLocks/>
            <a:stCxn id="5" idx="2"/>
            <a:endCxn id="98" idx="0"/>
          </p:cNvCxnSpPr>
          <p:nvPr/>
        </p:nvCxnSpPr>
        <p:spPr>
          <a:xfrm rot="5400000">
            <a:off x="2604509" y="2443334"/>
            <a:ext cx="647089" cy="909294"/>
          </a:xfrm>
          <a:prstGeom prst="bentConnector3">
            <a:avLst>
              <a:gd name="adj1" fmla="val 496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2527386" y="4038640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다이어그램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</a:t>
            </a:r>
          </a:p>
        </p:txBody>
      </p:sp>
      <p:cxnSp>
        <p:nvCxnSpPr>
          <p:cNvPr id="163" name="꺾인 연결선 162"/>
          <p:cNvCxnSpPr>
            <a:cxnSpLocks/>
            <a:stCxn id="98" idx="2"/>
            <a:endCxn id="162" idx="0"/>
          </p:cNvCxnSpPr>
          <p:nvPr/>
        </p:nvCxnSpPr>
        <p:spPr>
          <a:xfrm rot="16200000" flipH="1">
            <a:off x="2462203" y="3572790"/>
            <a:ext cx="477052" cy="4546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cxnSpLocks/>
            <a:stCxn id="99" idx="2"/>
            <a:endCxn id="162" idx="0"/>
          </p:cNvCxnSpPr>
          <p:nvPr/>
        </p:nvCxnSpPr>
        <p:spPr>
          <a:xfrm rot="5400000">
            <a:off x="2914854" y="3574785"/>
            <a:ext cx="477055" cy="450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967920" y="4038640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맵 영역의 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삭제</a:t>
            </a:r>
          </a:p>
        </p:txBody>
      </p:sp>
      <p:cxnSp>
        <p:nvCxnSpPr>
          <p:cNvPr id="173" name="직선 화살표 연결선 172"/>
          <p:cNvCxnSpPr>
            <a:cxnSpLocks/>
            <a:stCxn id="100" idx="2"/>
            <a:endCxn id="171" idx="0"/>
          </p:cNvCxnSpPr>
          <p:nvPr/>
        </p:nvCxnSpPr>
        <p:spPr>
          <a:xfrm>
            <a:off x="4364158" y="3561585"/>
            <a:ext cx="4429" cy="477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cxnSpLocks/>
            <a:stCxn id="151" idx="2"/>
            <a:endCxn id="235" idx="0"/>
          </p:cNvCxnSpPr>
          <p:nvPr/>
        </p:nvCxnSpPr>
        <p:spPr>
          <a:xfrm>
            <a:off x="5313770" y="3561585"/>
            <a:ext cx="0" cy="20590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순서도: 수행의 시작/종료 180">
            <a:extLst>
              <a:ext uri="{FF2B5EF4-FFF2-40B4-BE49-F238E27FC236}">
                <a16:creationId xmlns:a16="http://schemas.microsoft.com/office/drawing/2014/main" id="{CF3997F2-CA4A-4992-AB7A-B5082F164B9E}"/>
              </a:ext>
            </a:extLst>
          </p:cNvPr>
          <p:cNvSpPr/>
          <p:nvPr/>
        </p:nvSpPr>
        <p:spPr>
          <a:xfrm>
            <a:off x="5791476" y="5054106"/>
            <a:ext cx="932476" cy="283425"/>
          </a:xfrm>
          <a:prstGeom prst="flowChartTermina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858286" y="3221523"/>
            <a:ext cx="801334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종료 버튼</a:t>
            </a:r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05" name="꺾인 연결선 204"/>
          <p:cNvCxnSpPr>
            <a:cxnSpLocks/>
            <a:stCxn id="5" idx="2"/>
            <a:endCxn id="200" idx="0"/>
          </p:cNvCxnSpPr>
          <p:nvPr/>
        </p:nvCxnSpPr>
        <p:spPr>
          <a:xfrm rot="16200000" flipH="1">
            <a:off x="4497283" y="1459853"/>
            <a:ext cx="647086" cy="28762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cxnSpLocks/>
            <a:stCxn id="5" idx="2"/>
            <a:endCxn id="99" idx="0"/>
          </p:cNvCxnSpPr>
          <p:nvPr/>
        </p:nvCxnSpPr>
        <p:spPr>
          <a:xfrm flipH="1">
            <a:off x="3378708" y="2574437"/>
            <a:ext cx="3992" cy="647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다이아몬드 234"/>
          <p:cNvSpPr/>
          <p:nvPr/>
        </p:nvSpPr>
        <p:spPr>
          <a:xfrm>
            <a:off x="4504354" y="5620657"/>
            <a:ext cx="1618831" cy="526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마우스 클릭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en-US" altLang="ko-KR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&amp;</a:t>
            </a:r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드래그 확인 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3737275" y="6323169"/>
            <a:ext cx="1175828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현재 타입</a:t>
            </a:r>
            <a:endParaRPr lang="en-US" altLang="ko-KR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타일 추가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CBEEC9-597F-449B-9045-29169910E9BD}"/>
              </a:ext>
            </a:extLst>
          </p:cNvPr>
          <p:cNvSpPr/>
          <p:nvPr/>
        </p:nvSpPr>
        <p:spPr>
          <a:xfrm>
            <a:off x="5784257" y="6323169"/>
            <a:ext cx="939695" cy="34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r>
              <a:rPr lang="ko-KR" altLang="en-US" sz="844" dirty="0">
                <a:solidFill>
                  <a:srgbClr val="3B383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해당 위치에 있는 타일 삭제</a:t>
            </a:r>
          </a:p>
        </p:txBody>
      </p:sp>
      <p:cxnSp>
        <p:nvCxnSpPr>
          <p:cNvPr id="244" name="꺾인 연결선 243"/>
          <p:cNvCxnSpPr>
            <a:cxnSpLocks/>
            <a:stCxn id="235" idx="1"/>
            <a:endCxn id="241" idx="0"/>
          </p:cNvCxnSpPr>
          <p:nvPr/>
        </p:nvCxnSpPr>
        <p:spPr>
          <a:xfrm rot="10800000" flipV="1">
            <a:off x="4325190" y="5884011"/>
            <a:ext cx="179165" cy="4391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cxnSpLocks/>
            <a:stCxn id="235" idx="3"/>
            <a:endCxn id="243" idx="0"/>
          </p:cNvCxnSpPr>
          <p:nvPr/>
        </p:nvCxnSpPr>
        <p:spPr>
          <a:xfrm>
            <a:off x="6123185" y="5884011"/>
            <a:ext cx="130920" cy="4391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순서도: 연결자 245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5182144" y="7257695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47" name="꺾인 연결선 246"/>
          <p:cNvCxnSpPr>
            <a:cxnSpLocks/>
            <a:stCxn id="241" idx="2"/>
            <a:endCxn id="246" idx="0"/>
          </p:cNvCxnSpPr>
          <p:nvPr/>
        </p:nvCxnSpPr>
        <p:spPr>
          <a:xfrm rot="16200000" flipH="1">
            <a:off x="4522247" y="6466173"/>
            <a:ext cx="594464" cy="9885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cxnSpLocks/>
            <a:stCxn id="243" idx="2"/>
            <a:endCxn id="246" idx="0"/>
          </p:cNvCxnSpPr>
          <p:nvPr/>
        </p:nvCxnSpPr>
        <p:spPr>
          <a:xfrm rot="5400000">
            <a:off x="5486705" y="6490295"/>
            <a:ext cx="594464" cy="9403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순서도: 연결자 250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1920978" y="5489032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2" name="순서도: 연결자 251">
            <a:extLst>
              <a:ext uri="{FF2B5EF4-FFF2-40B4-BE49-F238E27FC236}">
                <a16:creationId xmlns:a16="http://schemas.microsoft.com/office/drawing/2014/main" id="{094BAB22-93DC-460E-991E-27C762EE471C}"/>
              </a:ext>
            </a:extLst>
          </p:cNvPr>
          <p:cNvSpPr/>
          <p:nvPr/>
        </p:nvSpPr>
        <p:spPr>
          <a:xfrm>
            <a:off x="3251075" y="1430939"/>
            <a:ext cx="263250" cy="26325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 latinLnBrk="1"/>
            <a:endParaRPr lang="ko-KR" altLang="en-US" sz="844" dirty="0">
              <a:solidFill>
                <a:srgbClr val="3B383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53" name="꺾인 연결선 252"/>
          <p:cNvCxnSpPr>
            <a:cxnSpLocks/>
            <a:stCxn id="162" idx="2"/>
            <a:endCxn id="251" idx="0"/>
          </p:cNvCxnSpPr>
          <p:nvPr/>
        </p:nvCxnSpPr>
        <p:spPr>
          <a:xfrm rot="5400000">
            <a:off x="1935163" y="4496142"/>
            <a:ext cx="1110330" cy="8754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꺾인 연결선 259"/>
          <p:cNvCxnSpPr>
            <a:cxnSpLocks/>
            <a:stCxn id="129" idx="2"/>
            <a:endCxn id="251" idx="0"/>
          </p:cNvCxnSpPr>
          <p:nvPr/>
        </p:nvCxnSpPr>
        <p:spPr>
          <a:xfrm rot="16200000" flipH="1">
            <a:off x="1033714" y="4470143"/>
            <a:ext cx="1110322" cy="9274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cxnSpLocks/>
            <a:stCxn id="252" idx="4"/>
            <a:endCxn id="5" idx="0"/>
          </p:cNvCxnSpPr>
          <p:nvPr/>
        </p:nvCxnSpPr>
        <p:spPr>
          <a:xfrm>
            <a:off x="3382700" y="1694189"/>
            <a:ext cx="0" cy="353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8CB06D-C565-4A7F-9E79-49CD074A96DC}"/>
              </a:ext>
            </a:extLst>
          </p:cNvPr>
          <p:cNvSpPr txBox="1"/>
          <p:nvPr/>
        </p:nvSpPr>
        <p:spPr>
          <a:xfrm>
            <a:off x="3681462" y="5617585"/>
            <a:ext cx="944490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 클릭 </a:t>
            </a:r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</a:t>
            </a:r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드래그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35229-9E22-44E5-ADD0-44D9D1711559}"/>
              </a:ext>
            </a:extLst>
          </p:cNvPr>
          <p:cNvSpPr txBox="1"/>
          <p:nvPr/>
        </p:nvSpPr>
        <p:spPr>
          <a:xfrm>
            <a:off x="5958058" y="5643107"/>
            <a:ext cx="976550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 클릭 </a:t>
            </a:r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 </a:t>
            </a:r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드래그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84EA64-D1ED-42D0-A28D-06A391195A2B}"/>
              </a:ext>
            </a:extLst>
          </p:cNvPr>
          <p:cNvSpPr txBox="1"/>
          <p:nvPr/>
        </p:nvSpPr>
        <p:spPr>
          <a:xfrm>
            <a:off x="4255674" y="2617661"/>
            <a:ext cx="595035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우측 메뉴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9D2802-46FB-4957-85B6-C035EB71ED32}"/>
              </a:ext>
            </a:extLst>
          </p:cNvPr>
          <p:cNvSpPr txBox="1"/>
          <p:nvPr/>
        </p:nvSpPr>
        <p:spPr>
          <a:xfrm>
            <a:off x="4855136" y="2617661"/>
            <a:ext cx="500457" cy="2222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ko-KR" altLang="en-US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 맵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81918C-5DD1-4848-8D75-2C8614C71B65}"/>
              </a:ext>
            </a:extLst>
          </p:cNvPr>
          <p:cNvCxnSpPr>
            <a:cxnSpLocks/>
          </p:cNvCxnSpPr>
          <p:nvPr/>
        </p:nvCxnSpPr>
        <p:spPr>
          <a:xfrm>
            <a:off x="4850709" y="2326640"/>
            <a:ext cx="0" cy="21844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A948C8E-FC43-4928-80FF-31F9DEB42A4A}"/>
              </a:ext>
            </a:extLst>
          </p:cNvPr>
          <p:cNvCxnSpPr>
            <a:cxnSpLocks/>
            <a:stCxn id="200" idx="2"/>
            <a:endCxn id="181" idx="0"/>
          </p:cNvCxnSpPr>
          <p:nvPr/>
        </p:nvCxnSpPr>
        <p:spPr>
          <a:xfrm flipH="1">
            <a:off x="6257714" y="3561585"/>
            <a:ext cx="1239" cy="14925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EF5157-C442-47B9-8C12-F6CBC75B48C0}"/>
              </a:ext>
            </a:extLst>
          </p:cNvPr>
          <p:cNvSpPr txBox="1"/>
          <p:nvPr/>
        </p:nvSpPr>
        <p:spPr>
          <a:xfrm>
            <a:off x="1901689" y="5521729"/>
            <a:ext cx="3177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A1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C2359F-1459-4045-8ECA-0F297F715968}"/>
              </a:ext>
            </a:extLst>
          </p:cNvPr>
          <p:cNvSpPr txBox="1"/>
          <p:nvPr/>
        </p:nvSpPr>
        <p:spPr>
          <a:xfrm>
            <a:off x="5167103" y="7298705"/>
            <a:ext cx="3177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A1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1FE52-6110-46D2-B1AB-D6C23ED9D2AA}"/>
              </a:ext>
            </a:extLst>
          </p:cNvPr>
          <p:cNvSpPr txBox="1"/>
          <p:nvPr/>
        </p:nvSpPr>
        <p:spPr>
          <a:xfrm>
            <a:off x="3226691" y="1457053"/>
            <a:ext cx="317716" cy="22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514350" latinLnBrk="1"/>
            <a:r>
              <a:rPr lang="en-US" altLang="ko-KR" sz="844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A1</a:t>
            </a:r>
            <a:endParaRPr lang="ko-KR" altLang="en-US" sz="844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1082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166</Words>
  <Application>Microsoft Office PowerPoint</Application>
  <PresentationFormat>A4 용지(210x297mm)</PresentationFormat>
  <Paragraphs>89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KoPubWorld돋움체 Medium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yeseul</dc:creator>
  <cp:lastModifiedBy>김예슬</cp:lastModifiedBy>
  <cp:revision>62</cp:revision>
  <dcterms:created xsi:type="dcterms:W3CDTF">2020-09-14T14:36:02Z</dcterms:created>
  <dcterms:modified xsi:type="dcterms:W3CDTF">2020-09-27T14:07:41Z</dcterms:modified>
</cp:coreProperties>
</file>