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31" r:id="rId2"/>
    <p:sldId id="432" r:id="rId3"/>
    <p:sldId id="433" r:id="rId4"/>
    <p:sldId id="434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50" y="34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429832" y="999591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76995" y="1407226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29516" y="758167"/>
            <a:ext cx="9732" cy="2414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65097" y="1400450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686937" y="2180527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81871" y="2160718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63278" y="474742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72518" y="3331328"/>
            <a:ext cx="1520190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57255" y="196948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40291" y="1976312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25548" y="2719805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86663" y="3753274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83919" y="3706729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81233" y="4299224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69746" y="4306056"/>
            <a:ext cx="1026999" cy="3480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79892" y="4639286"/>
            <a:ext cx="2008" cy="261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79225" y="490063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23120" y="5612958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83246" y="4654129"/>
            <a:ext cx="5757" cy="2465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69746" y="4900639"/>
            <a:ext cx="1038513" cy="3383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989003" y="5239012"/>
            <a:ext cx="355" cy="3739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29832" y="1567106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09886" y="1541849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88810" y="3878107"/>
            <a:ext cx="58541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60352" y="3881165"/>
            <a:ext cx="36740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26215" y="3059867"/>
            <a:ext cx="6398" cy="2714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82076" y="5674530"/>
            <a:ext cx="995631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26412" y="6443509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60199" y="5609721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10389" y="6796990"/>
            <a:ext cx="939004" cy="358887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12374" y="6796991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890097" y="6796991"/>
            <a:ext cx="714743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67821" y="6796991"/>
            <a:ext cx="78778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71338" y="5998583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67322" y="5202598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63399" y="7688661"/>
            <a:ext cx="796630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999488" y="7191335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61714" y="7137053"/>
            <a:ext cx="1" cy="5516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09416" y="8166210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44646" y="8571441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35658" y="8571441"/>
            <a:ext cx="538934" cy="538934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54656" y="8164382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42480" y="7396930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85064" y="7661594"/>
            <a:ext cx="937412" cy="425251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63972" y="7171795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10389" y="8117598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02510" y="8120729"/>
            <a:ext cx="796630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08704" y="7874220"/>
            <a:ext cx="76360" cy="243378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22476" y="7874220"/>
            <a:ext cx="78349" cy="246509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40795" y="7137053"/>
            <a:ext cx="6674" cy="2598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17768" y="9285311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65223" y="8601140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2849" y="8597335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79892" y="5240701"/>
            <a:ext cx="0" cy="433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65265" y="472071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73050" y="1081274"/>
            <a:ext cx="857100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21048" y="1499389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40462" y="2241829"/>
            <a:ext cx="976105" cy="415499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30150" y="1289024"/>
            <a:ext cx="321121" cy="21036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38704" y="1729262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73049" y="1289023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59240" y="2929092"/>
            <a:ext cx="660446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16567" y="2449579"/>
            <a:ext cx="572896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04754" y="2929092"/>
            <a:ext cx="1117771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63640" y="2449578"/>
            <a:ext cx="676822" cy="47951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81189" y="3419968"/>
            <a:ext cx="1190655" cy="36075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196890" y="735321"/>
            <a:ext cx="4710" cy="3459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18232" y="4220107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84238" y="4220107"/>
            <a:ext cx="85671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15125" y="5357862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76518" y="3109470"/>
            <a:ext cx="228237" cy="310497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71844" y="3600347"/>
            <a:ext cx="574747" cy="61976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22525" y="3109471"/>
            <a:ext cx="1062600" cy="2248391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67012" y="4339748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81189" y="3600347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192213" y="4480553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42940" y="4011339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70935" y="7915450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294166" y="6010866"/>
            <a:ext cx="856717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17273" y="6350928"/>
            <a:ext cx="5252" cy="2359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83666" y="6586908"/>
            <a:ext cx="86721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47273" y="7233012"/>
            <a:ext cx="540000" cy="54000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17273" y="6926970"/>
            <a:ext cx="0" cy="3060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84794" y="2879968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19738" y="2882789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57848" y="3382024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55596" y="3398446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03015" y="2227338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18232" y="2227337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688184" y="1040705"/>
            <a:ext cx="36580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55205" y="1078658"/>
            <a:ext cx="32092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26503" y="7651979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33423" y="7651979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76517" y="8104610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44449" y="8104610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solidFill>
                  <a:prstClr val="white">
                    <a:lumMod val="9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solidFill>
                <a:prstClr val="white">
                  <a:lumMod val="9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443084" y="969569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690247" y="1377204"/>
            <a:ext cx="443181" cy="6813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1242768" y="728145"/>
            <a:ext cx="9732" cy="241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1378349" y="1370428"/>
            <a:ext cx="450013" cy="70171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700189" y="2150505"/>
            <a:ext cx="410263" cy="66829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1395123" y="2130696"/>
            <a:ext cx="403432" cy="7147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776530" y="444720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485770" y="3301306"/>
            <a:ext cx="1520190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70507" y="193945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1553543" y="194629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838800" y="268978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699915" y="3723252"/>
            <a:ext cx="441188" cy="6507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1397171" y="3676707"/>
            <a:ext cx="448020" cy="7506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194485" y="4269202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1482998" y="4276034"/>
            <a:ext cx="1026999" cy="348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 flipH="1">
            <a:off x="593144" y="4609264"/>
            <a:ext cx="2008" cy="2613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192477" y="4870617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1536372" y="558293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1996498" y="4624107"/>
            <a:ext cx="5757" cy="246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1482998" y="4870617"/>
            <a:ext cx="1038513" cy="338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2002255" y="5208990"/>
            <a:ext cx="355" cy="373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443084" y="1537084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1723138" y="1511827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490267" y="3783712"/>
            <a:ext cx="58541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1782672" y="3775804"/>
            <a:ext cx="36740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1239467" y="3029845"/>
            <a:ext cx="6398" cy="2714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95328" y="5644508"/>
            <a:ext cx="995631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239664" y="6413487"/>
            <a:ext cx="7069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1073451" y="5579699"/>
            <a:ext cx="706962" cy="16675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123641" y="6766968"/>
            <a:ext cx="939004" cy="358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125626" y="6766969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1903349" y="6766969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2681073" y="6766969"/>
            <a:ext cx="78778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684590" y="5968561"/>
            <a:ext cx="706962" cy="8898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1480574" y="5172576"/>
            <a:ext cx="706962" cy="24818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2676651" y="7658639"/>
            <a:ext cx="796630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1012740" y="7161313"/>
            <a:ext cx="524541" cy="41597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74966" y="7107031"/>
            <a:ext cx="1" cy="551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3022668" y="8136188"/>
            <a:ext cx="457529" cy="3529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3157898" y="8541419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2448910" y="8541419"/>
            <a:ext cx="538934" cy="538934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2667908" y="8134360"/>
            <a:ext cx="457529" cy="3565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1855732" y="7366908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598316" y="7631572"/>
            <a:ext cx="937412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577224" y="7141773"/>
            <a:ext cx="505717" cy="4738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23641" y="8087576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1215762" y="8090707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521956" y="7844198"/>
            <a:ext cx="76360" cy="2433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1535728" y="7844198"/>
            <a:ext cx="78349" cy="24650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2254047" y="7107031"/>
            <a:ext cx="6674" cy="259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931020" y="925528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378475" y="8571118"/>
            <a:ext cx="827651" cy="5406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26101" y="8567313"/>
            <a:ext cx="824520" cy="5514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>
            <a:off x="593144" y="5210679"/>
            <a:ext cx="0" cy="433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078517" y="44204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0" name="다이아몬드 219">
            <a:extLst>
              <a:ext uri="{FF2B5EF4-FFF2-40B4-BE49-F238E27FC236}">
                <a16:creationId xmlns:a16="http://schemas.microsoft.com/office/drawing/2014/main" id="{920C16F9-6268-4524-B383-18F0F4F976B5}"/>
              </a:ext>
            </a:extLst>
          </p:cNvPr>
          <p:cNvSpPr/>
          <p:nvPr/>
        </p:nvSpPr>
        <p:spPr>
          <a:xfrm>
            <a:off x="4786302" y="1051252"/>
            <a:ext cx="857100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CE5673-BD94-43A6-B9C0-BF74E354BEBE}"/>
              </a:ext>
            </a:extLst>
          </p:cNvPr>
          <p:cNvSpPr/>
          <p:nvPr/>
        </p:nvSpPr>
        <p:spPr>
          <a:xfrm>
            <a:off x="5634300" y="1469367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222" name="다이아몬드 221">
            <a:extLst>
              <a:ext uri="{FF2B5EF4-FFF2-40B4-BE49-F238E27FC236}">
                <a16:creationId xmlns:a16="http://schemas.microsoft.com/office/drawing/2014/main" id="{5663061B-6CE4-4F05-8711-0BA19CDA1086}"/>
              </a:ext>
            </a:extLst>
          </p:cNvPr>
          <p:cNvSpPr/>
          <p:nvPr/>
        </p:nvSpPr>
        <p:spPr>
          <a:xfrm>
            <a:off x="4853714" y="2211807"/>
            <a:ext cx="976105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223" name="꺾인 연결선 9">
            <a:extLst>
              <a:ext uri="{FF2B5EF4-FFF2-40B4-BE49-F238E27FC236}">
                <a16:creationId xmlns:a16="http://schemas.microsoft.com/office/drawing/2014/main" id="{0489DC62-3CE8-4783-B398-6227C5F6BDC3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>
            <a:off x="5643402" y="1259002"/>
            <a:ext cx="321121" cy="2103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9">
            <a:extLst>
              <a:ext uri="{FF2B5EF4-FFF2-40B4-BE49-F238E27FC236}">
                <a16:creationId xmlns:a16="http://schemas.microsoft.com/office/drawing/2014/main" id="{72A78E10-C640-42AB-8E4D-1178588A30F4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rot="5400000">
            <a:off x="5451956" y="1699240"/>
            <a:ext cx="402378" cy="62275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9">
            <a:extLst>
              <a:ext uri="{FF2B5EF4-FFF2-40B4-BE49-F238E27FC236}">
                <a16:creationId xmlns:a16="http://schemas.microsoft.com/office/drawing/2014/main" id="{9F920FBE-2BAF-49D0-AF1C-330B4ED969C8}"/>
              </a:ext>
            </a:extLst>
          </p:cNvPr>
          <p:cNvCxnSpPr>
            <a:cxnSpLocks/>
            <a:stCxn id="220" idx="1"/>
            <a:endCxn id="222" idx="0"/>
          </p:cNvCxnSpPr>
          <p:nvPr/>
        </p:nvCxnSpPr>
        <p:spPr>
          <a:xfrm rot="10800000" flipH="1" flipV="1">
            <a:off x="4786301" y="1259001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4532FA1-790C-4288-8103-AC6C6A68C80C}"/>
              </a:ext>
            </a:extLst>
          </p:cNvPr>
          <p:cNvSpPr/>
          <p:nvPr/>
        </p:nvSpPr>
        <p:spPr>
          <a:xfrm>
            <a:off x="6072492" y="2899070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227" name="꺾인 연결선 9">
            <a:extLst>
              <a:ext uri="{FF2B5EF4-FFF2-40B4-BE49-F238E27FC236}">
                <a16:creationId xmlns:a16="http://schemas.microsoft.com/office/drawing/2014/main" id="{53314E12-9540-4C6F-A69C-093A03146B8E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>
            <a:off x="5829819" y="2419557"/>
            <a:ext cx="572896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다이아몬드 227">
            <a:extLst>
              <a:ext uri="{FF2B5EF4-FFF2-40B4-BE49-F238E27FC236}">
                <a16:creationId xmlns:a16="http://schemas.microsoft.com/office/drawing/2014/main" id="{C7514274-BE48-44BD-A9FC-E41F94D0CCE8}"/>
              </a:ext>
            </a:extLst>
          </p:cNvPr>
          <p:cNvSpPr/>
          <p:nvPr/>
        </p:nvSpPr>
        <p:spPr>
          <a:xfrm>
            <a:off x="3618006" y="2899070"/>
            <a:ext cx="1117771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229" name="꺾인 연결선 9">
            <a:extLst>
              <a:ext uri="{FF2B5EF4-FFF2-40B4-BE49-F238E27FC236}">
                <a16:creationId xmlns:a16="http://schemas.microsoft.com/office/drawing/2014/main" id="{97A77970-2341-47C8-B215-96C86A93C1AE}"/>
              </a:ext>
            </a:extLst>
          </p:cNvPr>
          <p:cNvCxnSpPr>
            <a:cxnSpLocks/>
            <a:stCxn id="222" idx="1"/>
            <a:endCxn id="228" idx="0"/>
          </p:cNvCxnSpPr>
          <p:nvPr/>
        </p:nvCxnSpPr>
        <p:spPr>
          <a:xfrm rot="10800000" flipV="1">
            <a:off x="4176892" y="2419556"/>
            <a:ext cx="676822" cy="479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다이아몬드 229">
            <a:extLst>
              <a:ext uri="{FF2B5EF4-FFF2-40B4-BE49-F238E27FC236}">
                <a16:creationId xmlns:a16="http://schemas.microsoft.com/office/drawing/2014/main" id="{AC82B43A-7700-451F-984F-7C25690B03A8}"/>
              </a:ext>
            </a:extLst>
          </p:cNvPr>
          <p:cNvSpPr/>
          <p:nvPr/>
        </p:nvSpPr>
        <p:spPr>
          <a:xfrm>
            <a:off x="2794441" y="3389946"/>
            <a:ext cx="1190655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1DFCA7CC-4EFA-495E-8431-5A918EB6373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5210142" y="705299"/>
            <a:ext cx="4710" cy="3459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2775065-5758-4BCE-9532-E35F30F40A75}"/>
              </a:ext>
            </a:extLst>
          </p:cNvPr>
          <p:cNvSpPr/>
          <p:nvPr/>
        </p:nvSpPr>
        <p:spPr>
          <a:xfrm>
            <a:off x="4131484" y="4190085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F5B6EE6-C394-4598-BA0E-B22DF1A098C6}"/>
              </a:ext>
            </a:extLst>
          </p:cNvPr>
          <p:cNvSpPr/>
          <p:nvPr/>
        </p:nvSpPr>
        <p:spPr>
          <a:xfrm>
            <a:off x="2697490" y="4190085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19C28218-6020-4052-B871-6B626A51B76A}"/>
              </a:ext>
            </a:extLst>
          </p:cNvPr>
          <p:cNvSpPr/>
          <p:nvPr/>
        </p:nvSpPr>
        <p:spPr>
          <a:xfrm>
            <a:off x="5528377" y="5327840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36" name="꺾인 연결선 9">
            <a:extLst>
              <a:ext uri="{FF2B5EF4-FFF2-40B4-BE49-F238E27FC236}">
                <a16:creationId xmlns:a16="http://schemas.microsoft.com/office/drawing/2014/main" id="{90A286EE-8834-4910-86A8-CCF20EAF9996}"/>
              </a:ext>
            </a:extLst>
          </p:cNvPr>
          <p:cNvCxnSpPr>
            <a:cxnSpLocks/>
            <a:stCxn id="228" idx="1"/>
            <a:endCxn id="230" idx="0"/>
          </p:cNvCxnSpPr>
          <p:nvPr/>
        </p:nvCxnSpPr>
        <p:spPr>
          <a:xfrm rot="10800000" flipV="1">
            <a:off x="3389770" y="3079448"/>
            <a:ext cx="228237" cy="31049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9">
            <a:extLst>
              <a:ext uri="{FF2B5EF4-FFF2-40B4-BE49-F238E27FC236}">
                <a16:creationId xmlns:a16="http://schemas.microsoft.com/office/drawing/2014/main" id="{9E341CD9-B141-4424-93E5-AD6BF6E3FF06}"/>
              </a:ext>
            </a:extLst>
          </p:cNvPr>
          <p:cNvCxnSpPr>
            <a:cxnSpLocks/>
            <a:stCxn id="230" idx="3"/>
            <a:endCxn id="232" idx="0"/>
          </p:cNvCxnSpPr>
          <p:nvPr/>
        </p:nvCxnSpPr>
        <p:spPr>
          <a:xfrm>
            <a:off x="3985096" y="3570325"/>
            <a:ext cx="574747" cy="6197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9">
            <a:extLst>
              <a:ext uri="{FF2B5EF4-FFF2-40B4-BE49-F238E27FC236}">
                <a16:creationId xmlns:a16="http://schemas.microsoft.com/office/drawing/2014/main" id="{DF95D711-A86F-4E67-92BB-BACD7D2EF6CE}"/>
              </a:ext>
            </a:extLst>
          </p:cNvPr>
          <p:cNvCxnSpPr>
            <a:cxnSpLocks/>
            <a:stCxn id="228" idx="3"/>
            <a:endCxn id="234" idx="0"/>
          </p:cNvCxnSpPr>
          <p:nvPr/>
        </p:nvCxnSpPr>
        <p:spPr>
          <a:xfrm>
            <a:off x="4735777" y="3079449"/>
            <a:ext cx="1062600" cy="224839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9">
            <a:extLst>
              <a:ext uri="{FF2B5EF4-FFF2-40B4-BE49-F238E27FC236}">
                <a16:creationId xmlns:a16="http://schemas.microsoft.com/office/drawing/2014/main" id="{A0600118-BB8E-4F81-81C1-4B0009FB91D9}"/>
              </a:ext>
            </a:extLst>
          </p:cNvPr>
          <p:cNvCxnSpPr>
            <a:cxnSpLocks/>
            <a:stCxn id="232" idx="2"/>
            <a:endCxn id="234" idx="0"/>
          </p:cNvCxnSpPr>
          <p:nvPr/>
        </p:nvCxnSpPr>
        <p:spPr>
          <a:xfrm rot="16200000" flipH="1">
            <a:off x="4780264" y="4309726"/>
            <a:ext cx="797693" cy="123853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9">
            <a:extLst>
              <a:ext uri="{FF2B5EF4-FFF2-40B4-BE49-F238E27FC236}">
                <a16:creationId xmlns:a16="http://schemas.microsoft.com/office/drawing/2014/main" id="{F565F45B-5F30-4F10-B9D4-34F4839095EA}"/>
              </a:ext>
            </a:extLst>
          </p:cNvPr>
          <p:cNvCxnSpPr>
            <a:cxnSpLocks/>
            <a:stCxn id="230" idx="1"/>
            <a:endCxn id="233" idx="0"/>
          </p:cNvCxnSpPr>
          <p:nvPr/>
        </p:nvCxnSpPr>
        <p:spPr>
          <a:xfrm rot="10800000" flipH="1" flipV="1">
            <a:off x="2794441" y="3570325"/>
            <a:ext cx="331408" cy="619760"/>
          </a:xfrm>
          <a:prstGeom prst="bentConnector4">
            <a:avLst>
              <a:gd name="adj1" fmla="val -68978"/>
              <a:gd name="adj2" fmla="val 645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9">
            <a:extLst>
              <a:ext uri="{FF2B5EF4-FFF2-40B4-BE49-F238E27FC236}">
                <a16:creationId xmlns:a16="http://schemas.microsoft.com/office/drawing/2014/main" id="{0DE46E66-618B-4B0A-A5FE-DB6212091F45}"/>
              </a:ext>
            </a:extLst>
          </p:cNvPr>
          <p:cNvCxnSpPr>
            <a:cxnSpLocks/>
            <a:stCxn id="233" idx="2"/>
            <a:endCxn id="328" idx="0"/>
          </p:cNvCxnSpPr>
          <p:nvPr/>
        </p:nvCxnSpPr>
        <p:spPr>
          <a:xfrm rot="16200000" flipH="1">
            <a:off x="3205465" y="4450531"/>
            <a:ext cx="1450697" cy="16099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9">
            <a:extLst>
              <a:ext uri="{FF2B5EF4-FFF2-40B4-BE49-F238E27FC236}">
                <a16:creationId xmlns:a16="http://schemas.microsoft.com/office/drawing/2014/main" id="{D5100F31-8AFE-4DB8-9BE5-2CE5EACE982B}"/>
              </a:ext>
            </a:extLst>
          </p:cNvPr>
          <p:cNvCxnSpPr>
            <a:cxnSpLocks/>
            <a:stCxn id="226" idx="2"/>
            <a:endCxn id="234" idx="0"/>
          </p:cNvCxnSpPr>
          <p:nvPr/>
        </p:nvCxnSpPr>
        <p:spPr>
          <a:xfrm rot="5400000">
            <a:off x="5056192" y="3981317"/>
            <a:ext cx="2088708" cy="6043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884187" y="7885428"/>
            <a:ext cx="1548319" cy="1191402"/>
          </a:xfrm>
          <a:prstGeom prst="bentConnector3">
            <a:avLst>
              <a:gd name="adj1" fmla="val 740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2F49C75-DBEC-4C3C-AE8B-3FA944376AA0}"/>
              </a:ext>
            </a:extLst>
          </p:cNvPr>
          <p:cNvSpPr/>
          <p:nvPr/>
        </p:nvSpPr>
        <p:spPr>
          <a:xfrm>
            <a:off x="4307418" y="5980844"/>
            <a:ext cx="85671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60A65342-71E5-4179-A1C5-D0D550400950}"/>
              </a:ext>
            </a:extLst>
          </p:cNvPr>
          <p:cNvCxnSpPr>
            <a:cxnSpLocks/>
            <a:stCxn id="328" idx="2"/>
            <a:endCxn id="330" idx="0"/>
          </p:cNvCxnSpPr>
          <p:nvPr/>
        </p:nvCxnSpPr>
        <p:spPr>
          <a:xfrm flipH="1">
            <a:off x="4730525" y="6320906"/>
            <a:ext cx="5252" cy="2359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C672EF6-186C-4BA5-9966-96B9D38926AE}"/>
              </a:ext>
            </a:extLst>
          </p:cNvPr>
          <p:cNvSpPr/>
          <p:nvPr/>
        </p:nvSpPr>
        <p:spPr>
          <a:xfrm>
            <a:off x="4296918" y="6556886"/>
            <a:ext cx="86721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31" name="순서도: 연결자 330">
            <a:extLst>
              <a:ext uri="{FF2B5EF4-FFF2-40B4-BE49-F238E27FC236}">
                <a16:creationId xmlns:a16="http://schemas.microsoft.com/office/drawing/2014/main" id="{BD40E064-C60C-426F-B493-2B4DF4826C08}"/>
              </a:ext>
            </a:extLst>
          </p:cNvPr>
          <p:cNvSpPr/>
          <p:nvPr/>
        </p:nvSpPr>
        <p:spPr>
          <a:xfrm>
            <a:off x="4460525" y="7202990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1347048-9208-4D82-AFA9-E75C04896CC9}"/>
              </a:ext>
            </a:extLst>
          </p:cNvPr>
          <p:cNvCxnSpPr>
            <a:cxnSpLocks/>
            <a:stCxn id="330" idx="2"/>
            <a:endCxn id="331" idx="0"/>
          </p:cNvCxnSpPr>
          <p:nvPr/>
        </p:nvCxnSpPr>
        <p:spPr>
          <a:xfrm>
            <a:off x="4730525" y="6896948"/>
            <a:ext cx="0" cy="306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878EC78-1F00-4A52-AA67-81E7C3E41C86}"/>
              </a:ext>
            </a:extLst>
          </p:cNvPr>
          <p:cNvSpPr txBox="1"/>
          <p:nvPr/>
        </p:nvSpPr>
        <p:spPr>
          <a:xfrm>
            <a:off x="3298046" y="2849946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6785A86-517B-4E42-BCC5-E1B968CC8B0B}"/>
              </a:ext>
            </a:extLst>
          </p:cNvPr>
          <p:cNvSpPr txBox="1"/>
          <p:nvPr/>
        </p:nvSpPr>
        <p:spPr>
          <a:xfrm>
            <a:off x="5532990" y="2852767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1FB7F32-E6F7-41F0-A46D-6ED49D9E3DB1}"/>
              </a:ext>
            </a:extLst>
          </p:cNvPr>
          <p:cNvSpPr txBox="1"/>
          <p:nvPr/>
        </p:nvSpPr>
        <p:spPr>
          <a:xfrm>
            <a:off x="4271100" y="3352002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16A210-FD50-402D-AD71-A1BF98955806}"/>
              </a:ext>
            </a:extLst>
          </p:cNvPr>
          <p:cNvSpPr txBox="1"/>
          <p:nvPr/>
        </p:nvSpPr>
        <p:spPr>
          <a:xfrm>
            <a:off x="2468848" y="3368424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011B28C-4701-4052-977B-CAED4D41D762}"/>
              </a:ext>
            </a:extLst>
          </p:cNvPr>
          <p:cNvSpPr txBox="1"/>
          <p:nvPr/>
        </p:nvSpPr>
        <p:spPr>
          <a:xfrm>
            <a:off x="6116267" y="2197316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FDBFEA9-871F-448E-917D-BB114393D556}"/>
              </a:ext>
            </a:extLst>
          </p:cNvPr>
          <p:cNvSpPr txBox="1"/>
          <p:nvPr/>
        </p:nvSpPr>
        <p:spPr>
          <a:xfrm>
            <a:off x="4131484" y="2197315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84BDC-550E-45C6-B59D-59B14D6C05F8}"/>
              </a:ext>
            </a:extLst>
          </p:cNvPr>
          <p:cNvSpPr txBox="1"/>
          <p:nvPr/>
        </p:nvSpPr>
        <p:spPr>
          <a:xfrm>
            <a:off x="5701436" y="1010683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A181B8D-5833-4F19-833B-BEFB7C6D2253}"/>
              </a:ext>
            </a:extLst>
          </p:cNvPr>
          <p:cNvSpPr txBox="1"/>
          <p:nvPr/>
        </p:nvSpPr>
        <p:spPr>
          <a:xfrm>
            <a:off x="4468457" y="1048636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439755" y="7621957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346675" y="7621957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2589769" y="8074588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3157701" y="8074588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550134" y="2047729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위치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1664072" y="1537511"/>
            <a:ext cx="658553" cy="2732404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252" idx="0"/>
          </p:cNvCxnSpPr>
          <p:nvPr/>
        </p:nvCxnSpPr>
        <p:spPr>
          <a:xfrm flipH="1">
            <a:off x="3359550" y="972981"/>
            <a:ext cx="3520" cy="45795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896832" y="689556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26479" y="323299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047181" y="3232988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열기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960569" y="3227258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871549" y="3221522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140832" y="323378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위치</a:t>
            </a:r>
          </a:p>
        </p:txBody>
      </p:sp>
      <p:cxnSp>
        <p:nvCxnSpPr>
          <p:cNvPr id="109" name="꺾인 연결선 108"/>
          <p:cNvCxnSpPr>
            <a:cxnSpLocks/>
            <a:stCxn id="5" idx="2"/>
            <a:endCxn id="100" idx="0"/>
          </p:cNvCxnSpPr>
          <p:nvPr/>
        </p:nvCxnSpPr>
        <p:spPr>
          <a:xfrm rot="16200000" flipH="1">
            <a:off x="3492341" y="2441646"/>
            <a:ext cx="647085" cy="91266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3033983" y="2900004"/>
            <a:ext cx="652821" cy="168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5" idx="2"/>
            <a:endCxn id="101" idx="0"/>
          </p:cNvCxnSpPr>
          <p:nvPr/>
        </p:nvCxnSpPr>
        <p:spPr>
          <a:xfrm rot="5400000">
            <a:off x="2120854" y="1995083"/>
            <a:ext cx="659343" cy="181805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701331" y="4038640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타입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</a:p>
        </p:txBody>
      </p:sp>
      <p:cxnSp>
        <p:nvCxnSpPr>
          <p:cNvPr id="130" name="꺾인 연결선 129"/>
          <p:cNvCxnSpPr>
            <a:cxnSpLocks/>
            <a:stCxn id="116" idx="2"/>
            <a:endCxn id="129" idx="0"/>
          </p:cNvCxnSpPr>
          <p:nvPr/>
        </p:nvCxnSpPr>
        <p:spPr>
          <a:xfrm rot="16200000" flipH="1">
            <a:off x="631778" y="3568420"/>
            <a:ext cx="465588" cy="47485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cxnSpLocks/>
            <a:stCxn id="101" idx="2"/>
            <a:endCxn id="129" idx="0"/>
          </p:cNvCxnSpPr>
          <p:nvPr/>
        </p:nvCxnSpPr>
        <p:spPr>
          <a:xfrm rot="5400000">
            <a:off x="1089350" y="3586491"/>
            <a:ext cx="464798" cy="4395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889953" y="3221523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</a:t>
            </a:r>
          </a:p>
        </p:txBody>
      </p:sp>
      <p:cxnSp>
        <p:nvCxnSpPr>
          <p:cNvPr id="152" name="꺾인 연결선 151"/>
          <p:cNvCxnSpPr>
            <a:cxnSpLocks/>
            <a:stCxn id="5" idx="2"/>
            <a:endCxn id="151" idx="0"/>
          </p:cNvCxnSpPr>
          <p:nvPr/>
        </p:nvCxnSpPr>
        <p:spPr>
          <a:xfrm rot="16200000" flipH="1">
            <a:off x="4001542" y="1932445"/>
            <a:ext cx="647086" cy="193107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cxnSpLocks/>
            <a:stCxn id="5" idx="2"/>
            <a:endCxn id="98" idx="0"/>
          </p:cNvCxnSpPr>
          <p:nvPr/>
        </p:nvCxnSpPr>
        <p:spPr>
          <a:xfrm rot="5400000">
            <a:off x="2574424" y="2447861"/>
            <a:ext cx="658551" cy="91170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509121" y="403863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다이어그램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</a:p>
        </p:txBody>
      </p:sp>
      <p:cxnSp>
        <p:nvCxnSpPr>
          <p:cNvPr id="163" name="꺾인 연결선 162"/>
          <p:cNvCxnSpPr>
            <a:cxnSpLocks/>
            <a:stCxn id="98" idx="2"/>
            <a:endCxn id="162" idx="0"/>
          </p:cNvCxnSpPr>
          <p:nvPr/>
        </p:nvCxnSpPr>
        <p:spPr>
          <a:xfrm rot="16200000" flipH="1">
            <a:off x="2446024" y="3574874"/>
            <a:ext cx="465589" cy="46194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stCxn id="99" idx="2"/>
            <a:endCxn id="162" idx="0"/>
          </p:cNvCxnSpPr>
          <p:nvPr/>
        </p:nvCxnSpPr>
        <p:spPr>
          <a:xfrm rot="5400000">
            <a:off x="2899853" y="3577255"/>
            <a:ext cx="471319" cy="45144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866624" y="4038639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영역의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삭제</a:t>
            </a:r>
          </a:p>
        </p:txBody>
      </p:sp>
      <p:cxnSp>
        <p:nvCxnSpPr>
          <p:cNvPr id="173" name="직선 화살표 연결선 172"/>
          <p:cNvCxnSpPr>
            <a:cxnSpLocks/>
            <a:stCxn id="100" idx="2"/>
            <a:endCxn id="171" idx="0"/>
          </p:cNvCxnSpPr>
          <p:nvPr/>
        </p:nvCxnSpPr>
        <p:spPr>
          <a:xfrm flipH="1">
            <a:off x="4267291" y="3561584"/>
            <a:ext cx="4925" cy="477055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cxnSpLocks/>
            <a:stCxn id="151" idx="2"/>
            <a:endCxn id="235" idx="0"/>
          </p:cNvCxnSpPr>
          <p:nvPr/>
        </p:nvCxnSpPr>
        <p:spPr>
          <a:xfrm>
            <a:off x="5290620" y="3561585"/>
            <a:ext cx="0" cy="2059072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수행의 시작/종료 180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5768326" y="5054106"/>
            <a:ext cx="932476" cy="283425"/>
          </a:xfrm>
          <a:prstGeom prst="flowChartTermina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835136" y="3221523"/>
            <a:ext cx="801334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 버튼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5" name="꺾인 연결선 204"/>
          <p:cNvCxnSpPr>
            <a:cxnSpLocks/>
            <a:stCxn id="5" idx="2"/>
            <a:endCxn id="200" idx="0"/>
          </p:cNvCxnSpPr>
          <p:nvPr/>
        </p:nvCxnSpPr>
        <p:spPr>
          <a:xfrm rot="16200000" flipH="1">
            <a:off x="4474133" y="1459853"/>
            <a:ext cx="647086" cy="2876253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cxnSpLocks/>
            <a:stCxn id="200" idx="2"/>
            <a:endCxn id="181" idx="0"/>
          </p:cNvCxnSpPr>
          <p:nvPr/>
        </p:nvCxnSpPr>
        <p:spPr>
          <a:xfrm flipH="1">
            <a:off x="6234564" y="3561585"/>
            <a:ext cx="1239" cy="1492521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다이아몬드 234"/>
          <p:cNvSpPr/>
          <p:nvPr/>
        </p:nvSpPr>
        <p:spPr>
          <a:xfrm>
            <a:off x="4481204" y="5620657"/>
            <a:ext cx="1618831" cy="526708"/>
          </a:xfrm>
          <a:prstGeom prst="diamond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 클릭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확인 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714125" y="6323169"/>
            <a:ext cx="1175828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현재 타입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타일 추가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761107" y="6323169"/>
            <a:ext cx="939695" cy="340062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있는 타일 삭제</a:t>
            </a:r>
          </a:p>
        </p:txBody>
      </p:sp>
      <p:cxnSp>
        <p:nvCxnSpPr>
          <p:cNvPr id="244" name="꺾인 연결선 243"/>
          <p:cNvCxnSpPr>
            <a:cxnSpLocks/>
            <a:stCxn id="235" idx="1"/>
            <a:endCxn id="241" idx="0"/>
          </p:cNvCxnSpPr>
          <p:nvPr/>
        </p:nvCxnSpPr>
        <p:spPr>
          <a:xfrm rot="10800000" flipV="1">
            <a:off x="4302040" y="5884011"/>
            <a:ext cx="179165" cy="439158"/>
          </a:xfrm>
          <a:prstGeom prst="bentConnector2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cxnSpLocks/>
            <a:stCxn id="235" idx="3"/>
            <a:endCxn id="243" idx="0"/>
          </p:cNvCxnSpPr>
          <p:nvPr/>
        </p:nvCxnSpPr>
        <p:spPr>
          <a:xfrm>
            <a:off x="6100035" y="5884011"/>
            <a:ext cx="130920" cy="439158"/>
          </a:xfrm>
          <a:prstGeom prst="bentConnector2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158994" y="7257695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7" name="꺾인 연결선 246"/>
          <p:cNvCxnSpPr>
            <a:cxnSpLocks/>
            <a:stCxn id="241" idx="2"/>
            <a:endCxn id="246" idx="0"/>
          </p:cNvCxnSpPr>
          <p:nvPr/>
        </p:nvCxnSpPr>
        <p:spPr>
          <a:xfrm rot="16200000" flipH="1">
            <a:off x="4499097" y="6466173"/>
            <a:ext cx="594464" cy="98858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cxnSpLocks/>
            <a:stCxn id="243" idx="2"/>
            <a:endCxn id="246" idx="0"/>
          </p:cNvCxnSpPr>
          <p:nvPr/>
        </p:nvCxnSpPr>
        <p:spPr>
          <a:xfrm rot="5400000">
            <a:off x="5463555" y="6490295"/>
            <a:ext cx="594464" cy="94033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1897828" y="5489032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3227925" y="1430939"/>
            <a:ext cx="263250" cy="263250"/>
          </a:xfrm>
          <a:prstGeom prst="flowChartConnector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3" name="꺾인 연결선 252"/>
          <p:cNvCxnSpPr>
            <a:cxnSpLocks/>
            <a:stCxn id="162" idx="2"/>
            <a:endCxn id="251" idx="0"/>
          </p:cNvCxnSpPr>
          <p:nvPr/>
        </p:nvCxnSpPr>
        <p:spPr>
          <a:xfrm rot="5400000">
            <a:off x="1914456" y="4493699"/>
            <a:ext cx="1110331" cy="88033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cxnSpLocks/>
            <a:stCxn id="129" idx="2"/>
            <a:endCxn id="251" idx="0"/>
          </p:cNvCxnSpPr>
          <p:nvPr/>
        </p:nvCxnSpPr>
        <p:spPr>
          <a:xfrm rot="16200000" flipH="1">
            <a:off x="1010560" y="4470139"/>
            <a:ext cx="1110330" cy="92745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52" idx="4"/>
            <a:endCxn id="5" idx="0"/>
          </p:cNvCxnSpPr>
          <p:nvPr/>
        </p:nvCxnSpPr>
        <p:spPr>
          <a:xfrm>
            <a:off x="3359550" y="1694189"/>
            <a:ext cx="0" cy="35354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573284" y="2047729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위치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1651187" y="1501476"/>
            <a:ext cx="658552" cy="28044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252" idx="0"/>
          </p:cNvCxnSpPr>
          <p:nvPr/>
        </p:nvCxnSpPr>
        <p:spPr>
          <a:xfrm flipH="1">
            <a:off x="3382700" y="972981"/>
            <a:ext cx="3520" cy="4579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919982" y="68955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77558" y="3232989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072739" y="3221526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열기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014877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963491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125148" y="323298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위치</a:t>
            </a:r>
          </a:p>
        </p:txBody>
      </p:sp>
      <p:cxnSp>
        <p:nvCxnSpPr>
          <p:cNvPr id="109" name="꺾인 연결선 108"/>
          <p:cNvCxnSpPr>
            <a:cxnSpLocks/>
            <a:stCxn id="5" idx="2"/>
            <a:endCxn id="100" idx="0"/>
          </p:cNvCxnSpPr>
          <p:nvPr/>
        </p:nvCxnSpPr>
        <p:spPr>
          <a:xfrm rot="16200000" flipH="1">
            <a:off x="3549886" y="2407251"/>
            <a:ext cx="647086" cy="9814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3075579" y="2881558"/>
            <a:ext cx="647086" cy="328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5" idx="2"/>
            <a:endCxn id="101" idx="0"/>
          </p:cNvCxnSpPr>
          <p:nvPr/>
        </p:nvCxnSpPr>
        <p:spPr>
          <a:xfrm rot="5400000">
            <a:off x="2124983" y="1975270"/>
            <a:ext cx="658551" cy="18568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724481" y="403864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타입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</a:p>
        </p:txBody>
      </p:sp>
      <p:cxnSp>
        <p:nvCxnSpPr>
          <p:cNvPr id="130" name="꺾인 연결선 129"/>
          <p:cNvCxnSpPr>
            <a:cxnSpLocks/>
            <a:stCxn id="116" idx="2"/>
            <a:endCxn id="129" idx="0"/>
          </p:cNvCxnSpPr>
          <p:nvPr/>
        </p:nvCxnSpPr>
        <p:spPr>
          <a:xfrm rot="16200000" flipH="1">
            <a:off x="618888" y="3532387"/>
            <a:ext cx="465597" cy="5469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cxnSpLocks/>
            <a:stCxn id="101" idx="2"/>
            <a:endCxn id="129" idx="0"/>
          </p:cNvCxnSpPr>
          <p:nvPr/>
        </p:nvCxnSpPr>
        <p:spPr>
          <a:xfrm rot="5400000">
            <a:off x="1092683" y="3605516"/>
            <a:ext cx="465598" cy="4006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913103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</a:t>
            </a:r>
          </a:p>
        </p:txBody>
      </p:sp>
      <p:cxnSp>
        <p:nvCxnSpPr>
          <p:cNvPr id="152" name="꺾인 연결선 151"/>
          <p:cNvCxnSpPr>
            <a:cxnSpLocks/>
            <a:stCxn id="5" idx="2"/>
            <a:endCxn id="151" idx="0"/>
          </p:cNvCxnSpPr>
          <p:nvPr/>
        </p:nvCxnSpPr>
        <p:spPr>
          <a:xfrm rot="16200000" flipH="1">
            <a:off x="4024692" y="1932445"/>
            <a:ext cx="647086" cy="193107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cxnSpLocks/>
            <a:stCxn id="5" idx="2"/>
            <a:endCxn id="98" idx="0"/>
          </p:cNvCxnSpPr>
          <p:nvPr/>
        </p:nvCxnSpPr>
        <p:spPr>
          <a:xfrm rot="5400000">
            <a:off x="2604509" y="2443334"/>
            <a:ext cx="647089" cy="90929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527386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다이어그램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</a:p>
        </p:txBody>
      </p:sp>
      <p:cxnSp>
        <p:nvCxnSpPr>
          <p:cNvPr id="163" name="꺾인 연결선 162"/>
          <p:cNvCxnSpPr>
            <a:cxnSpLocks/>
            <a:stCxn id="98" idx="2"/>
            <a:endCxn id="162" idx="0"/>
          </p:cNvCxnSpPr>
          <p:nvPr/>
        </p:nvCxnSpPr>
        <p:spPr>
          <a:xfrm rot="16200000" flipH="1">
            <a:off x="2462203" y="3572790"/>
            <a:ext cx="477052" cy="45464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stCxn id="99" idx="2"/>
            <a:endCxn id="162" idx="0"/>
          </p:cNvCxnSpPr>
          <p:nvPr/>
        </p:nvCxnSpPr>
        <p:spPr>
          <a:xfrm rot="5400000">
            <a:off x="2933272" y="3556367"/>
            <a:ext cx="477055" cy="48749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967920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영역의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삭제</a:t>
            </a:r>
          </a:p>
        </p:txBody>
      </p:sp>
      <p:cxnSp>
        <p:nvCxnSpPr>
          <p:cNvPr id="173" name="직선 화살표 연결선 172"/>
          <p:cNvCxnSpPr>
            <a:cxnSpLocks/>
            <a:stCxn id="100" idx="2"/>
            <a:endCxn id="171" idx="0"/>
          </p:cNvCxnSpPr>
          <p:nvPr/>
        </p:nvCxnSpPr>
        <p:spPr>
          <a:xfrm>
            <a:off x="4364158" y="3561585"/>
            <a:ext cx="4429" cy="477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cxnSpLocks/>
            <a:stCxn id="151" idx="2"/>
            <a:endCxn id="235" idx="0"/>
          </p:cNvCxnSpPr>
          <p:nvPr/>
        </p:nvCxnSpPr>
        <p:spPr>
          <a:xfrm>
            <a:off x="5313770" y="3561585"/>
            <a:ext cx="0" cy="20590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수행의 시작/종료 180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5791476" y="505410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858286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 버튼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5" name="꺾인 연결선 204"/>
          <p:cNvCxnSpPr>
            <a:cxnSpLocks/>
            <a:stCxn id="5" idx="2"/>
            <a:endCxn id="200" idx="0"/>
          </p:cNvCxnSpPr>
          <p:nvPr/>
        </p:nvCxnSpPr>
        <p:spPr>
          <a:xfrm rot="16200000" flipH="1">
            <a:off x="4497283" y="1459853"/>
            <a:ext cx="647086" cy="28762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cxnSpLocks/>
            <a:stCxn id="200" idx="2"/>
            <a:endCxn id="181" idx="0"/>
          </p:cNvCxnSpPr>
          <p:nvPr/>
        </p:nvCxnSpPr>
        <p:spPr>
          <a:xfrm flipH="1">
            <a:off x="6257714" y="3561585"/>
            <a:ext cx="1239" cy="14925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다이아몬드 234"/>
          <p:cNvSpPr/>
          <p:nvPr/>
        </p:nvSpPr>
        <p:spPr>
          <a:xfrm>
            <a:off x="4504354" y="5620657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 클릭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확인 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737275" y="6323169"/>
            <a:ext cx="117582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현재 타입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타일 추가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784257" y="6323169"/>
            <a:ext cx="939695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있는 타일 삭제</a:t>
            </a:r>
          </a:p>
        </p:txBody>
      </p:sp>
      <p:cxnSp>
        <p:nvCxnSpPr>
          <p:cNvPr id="244" name="꺾인 연결선 243"/>
          <p:cNvCxnSpPr>
            <a:cxnSpLocks/>
            <a:stCxn id="235" idx="1"/>
            <a:endCxn id="241" idx="0"/>
          </p:cNvCxnSpPr>
          <p:nvPr/>
        </p:nvCxnSpPr>
        <p:spPr>
          <a:xfrm rot="10800000" flipV="1">
            <a:off x="4325190" y="5884011"/>
            <a:ext cx="179165" cy="4391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cxnSpLocks/>
            <a:stCxn id="235" idx="3"/>
            <a:endCxn id="243" idx="0"/>
          </p:cNvCxnSpPr>
          <p:nvPr/>
        </p:nvCxnSpPr>
        <p:spPr>
          <a:xfrm>
            <a:off x="6123185" y="5884011"/>
            <a:ext cx="130920" cy="4391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182144" y="7257695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7" name="꺾인 연결선 246"/>
          <p:cNvCxnSpPr>
            <a:cxnSpLocks/>
            <a:stCxn id="241" idx="2"/>
            <a:endCxn id="246" idx="0"/>
          </p:cNvCxnSpPr>
          <p:nvPr/>
        </p:nvCxnSpPr>
        <p:spPr>
          <a:xfrm rot="16200000" flipH="1">
            <a:off x="4522247" y="6466173"/>
            <a:ext cx="594464" cy="98858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cxnSpLocks/>
            <a:stCxn id="243" idx="2"/>
            <a:endCxn id="246" idx="0"/>
          </p:cNvCxnSpPr>
          <p:nvPr/>
        </p:nvCxnSpPr>
        <p:spPr>
          <a:xfrm rot="5400000">
            <a:off x="5486705" y="6490295"/>
            <a:ext cx="594464" cy="9403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1920978" y="5489032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3251075" y="143093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3" name="꺾인 연결선 252"/>
          <p:cNvCxnSpPr>
            <a:cxnSpLocks/>
            <a:stCxn id="162" idx="2"/>
            <a:endCxn id="251" idx="0"/>
          </p:cNvCxnSpPr>
          <p:nvPr/>
        </p:nvCxnSpPr>
        <p:spPr>
          <a:xfrm rot="5400000">
            <a:off x="1935163" y="4496142"/>
            <a:ext cx="1110330" cy="87545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cxnSpLocks/>
            <a:stCxn id="129" idx="2"/>
            <a:endCxn id="251" idx="0"/>
          </p:cNvCxnSpPr>
          <p:nvPr/>
        </p:nvCxnSpPr>
        <p:spPr>
          <a:xfrm rot="16200000" flipH="1">
            <a:off x="1033714" y="4470143"/>
            <a:ext cx="1110322" cy="92745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52" idx="4"/>
            <a:endCxn id="5" idx="0"/>
          </p:cNvCxnSpPr>
          <p:nvPr/>
        </p:nvCxnSpPr>
        <p:spPr>
          <a:xfrm>
            <a:off x="3382700" y="1694189"/>
            <a:ext cx="0" cy="353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08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298</Words>
  <Application>Microsoft Office PowerPoint</Application>
  <PresentationFormat>A4 용지(210x297mm)</PresentationFormat>
  <Paragraphs>160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KoPubWorld돋움체 Medium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yeseul</dc:creator>
  <cp:lastModifiedBy>김예슬</cp:lastModifiedBy>
  <cp:revision>36</cp:revision>
  <dcterms:created xsi:type="dcterms:W3CDTF">2020-09-14T14:36:02Z</dcterms:created>
  <dcterms:modified xsi:type="dcterms:W3CDTF">2020-09-16T15:57:52Z</dcterms:modified>
</cp:coreProperties>
</file>