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7" autoAdjust="0"/>
    <p:restoredTop sz="94660"/>
  </p:normalViewPr>
  <p:slideViewPr>
    <p:cSldViewPr snapToGrid="0">
      <p:cViewPr varScale="1">
        <p:scale>
          <a:sx n="59" d="100"/>
          <a:sy n="59" d="100"/>
        </p:scale>
        <p:origin x="2366" y="8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71AF-5BAD-43A7-B6A4-3CF4FC5276AB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1867-7B26-4F26-A517-DB9A39DD6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22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71AF-5BAD-43A7-B6A4-3CF4FC5276AB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1867-7B26-4F26-A517-DB9A39DD6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36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71AF-5BAD-43A7-B6A4-3CF4FC5276AB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1867-7B26-4F26-A517-DB9A39DD6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89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71AF-5BAD-43A7-B6A4-3CF4FC5276AB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1867-7B26-4F26-A517-DB9A39DD6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91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71AF-5BAD-43A7-B6A4-3CF4FC5276AB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1867-7B26-4F26-A517-DB9A39DD6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01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71AF-5BAD-43A7-B6A4-3CF4FC5276AB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1867-7B26-4F26-A517-DB9A39DD6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80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71AF-5BAD-43A7-B6A4-3CF4FC5276AB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1867-7B26-4F26-A517-DB9A39DD6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36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71AF-5BAD-43A7-B6A4-3CF4FC5276AB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1867-7B26-4F26-A517-DB9A39DD6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29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71AF-5BAD-43A7-B6A4-3CF4FC5276AB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1867-7B26-4F26-A517-DB9A39DD6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92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71AF-5BAD-43A7-B6A4-3CF4FC5276AB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1867-7B26-4F26-A517-DB9A39DD6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18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71AF-5BAD-43A7-B6A4-3CF4FC5276AB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1867-7B26-4F26-A517-DB9A39DD6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03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A71AF-5BAD-43A7-B6A4-3CF4FC5276AB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41867-7B26-4F26-A517-DB9A39DD6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9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AE37EC5B-1838-4BE8-9FAD-3EAEF7C69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6" y="274320"/>
            <a:ext cx="5915025" cy="5372100"/>
          </a:xfrm>
          <a:prstGeom prst="rect">
            <a:avLst/>
          </a:prstGeom>
        </p:spPr>
      </p:pic>
      <p:pic>
        <p:nvPicPr>
          <p:cNvPr id="31" name="그림 30" descr="스크린샷이(가) 표시된 사진&#10;&#10;자동 생성된 설명">
            <a:extLst>
              <a:ext uri="{FF2B5EF4-FFF2-40B4-BE49-F238E27FC236}">
                <a16:creationId xmlns:a16="http://schemas.microsoft.com/office/drawing/2014/main" id="{74C036B9-9C13-4868-8202-0BA3611F8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6" y="6002655"/>
            <a:ext cx="59150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20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69DDAFD7-1C1B-425D-B5CD-50EC60272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6" y="173356"/>
            <a:ext cx="5915025" cy="2200275"/>
          </a:xfrm>
          <a:prstGeom prst="rect">
            <a:avLst/>
          </a:prstGeom>
        </p:spPr>
      </p:pic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3DF58395-F4B1-4150-9FC7-873E1300A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6" y="2550794"/>
            <a:ext cx="5915025" cy="718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1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77E85D-3B58-4CC5-9EC3-8BAC38A78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49" y="5248003"/>
            <a:ext cx="5915025" cy="3276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B013618-7D24-42FA-A8B6-61C4B799C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526597"/>
            <a:ext cx="60007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254AB8AA-1C38-41F0-923D-822D65EA7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540" y="0"/>
            <a:ext cx="4326919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52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5AA12602-D00E-48B6-A858-EAD565D10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25458"/>
            <a:ext cx="592455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8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25457E7-E189-4EF3-96C9-58EC0464B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267517"/>
            <a:ext cx="59245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7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D86615F-BD5A-42DD-BD0C-E01374D95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293641"/>
            <a:ext cx="59245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4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DD6D3211-7291-44D8-80D3-DC0A412ED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38" y="0"/>
            <a:ext cx="5248324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68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0</Words>
  <Application>Microsoft Office PowerPoint</Application>
  <PresentationFormat>A4 용지(210x297mm)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김예슬</cp:lastModifiedBy>
  <cp:revision>6</cp:revision>
  <dcterms:created xsi:type="dcterms:W3CDTF">2020-09-15T02:45:58Z</dcterms:created>
  <dcterms:modified xsi:type="dcterms:W3CDTF">2020-09-16T14:47:18Z</dcterms:modified>
</cp:coreProperties>
</file>