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31" r:id="rId2"/>
    <p:sldId id="432" r:id="rId3"/>
    <p:sldId id="433" r:id="rId4"/>
    <p:sldId id="434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429832" y="999591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76995" y="1407226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29516" y="758167"/>
            <a:ext cx="9732" cy="2414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65097" y="1400450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686937" y="2180527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81871" y="2160718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63278" y="474742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72518" y="3331328"/>
            <a:ext cx="1520190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57255" y="196948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40291" y="1976312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25548" y="2719805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86663" y="3753274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83919" y="3706729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81233" y="4299224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69746" y="4306056"/>
            <a:ext cx="1026999" cy="3480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79892" y="4639286"/>
            <a:ext cx="2008" cy="261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79225" y="490063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23120" y="5612958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83246" y="4654129"/>
            <a:ext cx="5757" cy="2465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69746" y="4900639"/>
            <a:ext cx="1038513" cy="3383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989003" y="5239012"/>
            <a:ext cx="355" cy="3739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29832" y="1567106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09886" y="1541849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88810" y="3878107"/>
            <a:ext cx="58541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60352" y="3881165"/>
            <a:ext cx="36740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26215" y="3059867"/>
            <a:ext cx="6398" cy="2714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82076" y="5674530"/>
            <a:ext cx="995631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26412" y="6443509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60199" y="5609721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10389" y="6796990"/>
            <a:ext cx="939004" cy="358887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12374" y="6796991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890097" y="6796991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67821" y="6796991"/>
            <a:ext cx="78778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71338" y="5998583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67322" y="5202598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63399" y="7688661"/>
            <a:ext cx="796630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999488" y="7191335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61714" y="7137053"/>
            <a:ext cx="1" cy="551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09416" y="8166210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44646" y="8571441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35658" y="8571441"/>
            <a:ext cx="538934" cy="538934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54656" y="8164382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42480" y="7396930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85064" y="7661594"/>
            <a:ext cx="937412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63972" y="7171795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10389" y="8117598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02510" y="8120729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08704" y="7874220"/>
            <a:ext cx="76360" cy="243378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22476" y="7874220"/>
            <a:ext cx="78349" cy="246509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40795" y="7137053"/>
            <a:ext cx="6674" cy="2598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17768" y="9285311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65223" y="8601140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2849" y="8597335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79892" y="5240701"/>
            <a:ext cx="0" cy="433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65265" y="472071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73050" y="1081274"/>
            <a:ext cx="857100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21048" y="1499389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40462" y="2241829"/>
            <a:ext cx="976105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30150" y="1289024"/>
            <a:ext cx="321121" cy="21036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38704" y="1729262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73049" y="1289023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59240" y="2929092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16567" y="2449579"/>
            <a:ext cx="572896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04754" y="2929092"/>
            <a:ext cx="1117771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63640" y="2449578"/>
            <a:ext cx="676822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81189" y="3419968"/>
            <a:ext cx="1190655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196890" y="735321"/>
            <a:ext cx="4710" cy="3459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18232" y="4220107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84238" y="4220107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15125" y="5357862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76518" y="3109470"/>
            <a:ext cx="228237" cy="310497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71844" y="3600347"/>
            <a:ext cx="574747" cy="61976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22525" y="3109471"/>
            <a:ext cx="1062600" cy="224839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67012" y="4339748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81189" y="3600347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192213" y="4480553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42940" y="4011339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70935" y="7915450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294166" y="6010866"/>
            <a:ext cx="85671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17273" y="6350928"/>
            <a:ext cx="5252" cy="2359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83666" y="6586908"/>
            <a:ext cx="86721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47273" y="7233012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17273" y="6926970"/>
            <a:ext cx="0" cy="3060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84794" y="2879968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19738" y="2882789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57848" y="3382024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55596" y="3398446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03015" y="2227338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18232" y="2227337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688184" y="1040705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55205" y="1078658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26503" y="7651979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33423" y="7651979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76517" y="8104610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44449" y="8104610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443084" y="969569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90247" y="1377204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42768" y="728145"/>
            <a:ext cx="9732" cy="241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78349" y="1370428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700189" y="2150505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95123" y="2130696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76530" y="444720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85770" y="3301306"/>
            <a:ext cx="1520190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70507" y="193945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53543" y="194629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38800" y="268978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99915" y="3723252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97171" y="3676707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94485" y="4269202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82998" y="4276034"/>
            <a:ext cx="1026999" cy="348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93144" y="4609264"/>
            <a:ext cx="2008" cy="2613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92477" y="4870617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36372" y="558293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96498" y="4624107"/>
            <a:ext cx="5757" cy="246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82998" y="4870617"/>
            <a:ext cx="1038513" cy="338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2002255" y="5208990"/>
            <a:ext cx="355" cy="373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43084" y="1537084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23138" y="1511827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90267" y="3783712"/>
            <a:ext cx="58541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82672" y="3775804"/>
            <a:ext cx="36740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39467" y="3029845"/>
            <a:ext cx="6398" cy="2714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95328" y="5644508"/>
            <a:ext cx="995631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39664" y="6413487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73451" y="5579699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23641" y="6766968"/>
            <a:ext cx="939004" cy="358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25626" y="6766969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903349" y="6766969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81073" y="6766969"/>
            <a:ext cx="78778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84590" y="5968561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80574" y="5172576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76651" y="7658639"/>
            <a:ext cx="796630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1012740" y="7161313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74966" y="7107031"/>
            <a:ext cx="1" cy="551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22668" y="8136188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57898" y="8541419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48910" y="8541419"/>
            <a:ext cx="538934" cy="538934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67908" y="8134360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55732" y="7366908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98316" y="7631572"/>
            <a:ext cx="937412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77224" y="7141773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23641" y="8087576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15762" y="8090707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21956" y="7844198"/>
            <a:ext cx="76360" cy="24337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35728" y="7844198"/>
            <a:ext cx="78349" cy="24650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54047" y="7107031"/>
            <a:ext cx="6674" cy="259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31020" y="925528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78475" y="8571118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26101" y="8567313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93144" y="5210679"/>
            <a:ext cx="0" cy="433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78517" y="44204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86302" y="1051252"/>
            <a:ext cx="857100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34300" y="1469367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53714" y="2211807"/>
            <a:ext cx="976105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43402" y="1259002"/>
            <a:ext cx="321121" cy="21036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51956" y="1699240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86301" y="1259001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72492" y="2899070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29819" y="2419557"/>
            <a:ext cx="572896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18006" y="2899070"/>
            <a:ext cx="1117771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76892" y="2419556"/>
            <a:ext cx="676822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94441" y="3389946"/>
            <a:ext cx="1190655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210142" y="705299"/>
            <a:ext cx="4710" cy="3459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31484" y="4190085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97490" y="4190085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28377" y="5327840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89770" y="3079448"/>
            <a:ext cx="228237" cy="31049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85096" y="3570325"/>
            <a:ext cx="574747" cy="6197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35777" y="3079449"/>
            <a:ext cx="1062600" cy="224839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80264" y="4309726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94441" y="3570325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205465" y="4450531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56192" y="3981317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84187" y="7885428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307418" y="5980844"/>
            <a:ext cx="85671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30525" y="6320906"/>
            <a:ext cx="5252" cy="2359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96918" y="6556886"/>
            <a:ext cx="86721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60525" y="7202990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30525" y="6896948"/>
            <a:ext cx="0" cy="306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98046" y="2849946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32990" y="2852767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71100" y="3352002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68848" y="3368424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16267" y="2197316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31484" y="2197315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701436" y="1010683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68457" y="1048636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39755" y="7621957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46675" y="7621957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89769" y="8074588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57701" y="8074588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2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2550134" y="2047729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 위치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1664072" y="1537511"/>
            <a:ext cx="658553" cy="2732404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252" idx="0"/>
          </p:cNvCxnSpPr>
          <p:nvPr/>
        </p:nvCxnSpPr>
        <p:spPr>
          <a:xfrm flipH="1">
            <a:off x="3359550" y="972981"/>
            <a:ext cx="3520" cy="45795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2896832" y="689556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26479" y="323299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047181" y="3232988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열기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960569" y="3227258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871549" y="3221522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140832" y="323378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위치</a:t>
            </a:r>
          </a:p>
        </p:txBody>
      </p:sp>
      <p:cxnSp>
        <p:nvCxnSpPr>
          <p:cNvPr id="109" name="꺾인 연결선 108"/>
          <p:cNvCxnSpPr>
            <a:cxnSpLocks/>
            <a:stCxn id="5" idx="2"/>
            <a:endCxn id="100" idx="0"/>
          </p:cNvCxnSpPr>
          <p:nvPr/>
        </p:nvCxnSpPr>
        <p:spPr>
          <a:xfrm rot="16200000" flipH="1">
            <a:off x="3492341" y="2441646"/>
            <a:ext cx="647085" cy="91266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3033983" y="2900004"/>
            <a:ext cx="652821" cy="168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cxnSpLocks/>
            <a:stCxn id="5" idx="2"/>
            <a:endCxn id="101" idx="0"/>
          </p:cNvCxnSpPr>
          <p:nvPr/>
        </p:nvCxnSpPr>
        <p:spPr>
          <a:xfrm rot="5400000">
            <a:off x="2120854" y="1995083"/>
            <a:ext cx="659343" cy="181805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701331" y="403864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타입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</a:p>
        </p:txBody>
      </p:sp>
      <p:cxnSp>
        <p:nvCxnSpPr>
          <p:cNvPr id="130" name="꺾인 연결선 129"/>
          <p:cNvCxnSpPr>
            <a:cxnSpLocks/>
            <a:stCxn id="116" idx="2"/>
            <a:endCxn id="129" idx="0"/>
          </p:cNvCxnSpPr>
          <p:nvPr/>
        </p:nvCxnSpPr>
        <p:spPr>
          <a:xfrm rot="16200000" flipH="1">
            <a:off x="631778" y="3568420"/>
            <a:ext cx="465588" cy="47485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cxnSpLocks/>
            <a:stCxn id="101" idx="2"/>
            <a:endCxn id="129" idx="0"/>
          </p:cNvCxnSpPr>
          <p:nvPr/>
        </p:nvCxnSpPr>
        <p:spPr>
          <a:xfrm rot="5400000">
            <a:off x="1089350" y="3586491"/>
            <a:ext cx="464798" cy="4395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889953" y="3221523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</a:t>
            </a:r>
          </a:p>
        </p:txBody>
      </p:sp>
      <p:cxnSp>
        <p:nvCxnSpPr>
          <p:cNvPr id="152" name="꺾인 연결선 151"/>
          <p:cNvCxnSpPr>
            <a:cxnSpLocks/>
            <a:stCxn id="5" idx="2"/>
            <a:endCxn id="151" idx="0"/>
          </p:cNvCxnSpPr>
          <p:nvPr/>
        </p:nvCxnSpPr>
        <p:spPr>
          <a:xfrm rot="16200000" flipH="1">
            <a:off x="4001542" y="1932445"/>
            <a:ext cx="647086" cy="193107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cxnSpLocks/>
            <a:stCxn id="5" idx="2"/>
            <a:endCxn id="98" idx="0"/>
          </p:cNvCxnSpPr>
          <p:nvPr/>
        </p:nvCxnSpPr>
        <p:spPr>
          <a:xfrm rot="5400000">
            <a:off x="2574424" y="2447861"/>
            <a:ext cx="658551" cy="91170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509121" y="403863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다이어그램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</a:p>
        </p:txBody>
      </p:sp>
      <p:cxnSp>
        <p:nvCxnSpPr>
          <p:cNvPr id="163" name="꺾인 연결선 162"/>
          <p:cNvCxnSpPr>
            <a:cxnSpLocks/>
            <a:stCxn id="98" idx="2"/>
            <a:endCxn id="162" idx="0"/>
          </p:cNvCxnSpPr>
          <p:nvPr/>
        </p:nvCxnSpPr>
        <p:spPr>
          <a:xfrm rot="16200000" flipH="1">
            <a:off x="2446024" y="3574874"/>
            <a:ext cx="465589" cy="46194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cxnSpLocks/>
            <a:stCxn id="99" idx="2"/>
            <a:endCxn id="162" idx="0"/>
          </p:cNvCxnSpPr>
          <p:nvPr/>
        </p:nvCxnSpPr>
        <p:spPr>
          <a:xfrm rot="5400000">
            <a:off x="2899853" y="3577255"/>
            <a:ext cx="471319" cy="45144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866624" y="403863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영역의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삭제</a:t>
            </a:r>
          </a:p>
        </p:txBody>
      </p:sp>
      <p:cxnSp>
        <p:nvCxnSpPr>
          <p:cNvPr id="173" name="직선 화살표 연결선 172"/>
          <p:cNvCxnSpPr>
            <a:cxnSpLocks/>
            <a:stCxn id="100" idx="2"/>
            <a:endCxn id="171" idx="0"/>
          </p:cNvCxnSpPr>
          <p:nvPr/>
        </p:nvCxnSpPr>
        <p:spPr>
          <a:xfrm flipH="1">
            <a:off x="4267291" y="3561584"/>
            <a:ext cx="4925" cy="477055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cxnSpLocks/>
            <a:stCxn id="151" idx="2"/>
            <a:endCxn id="235" idx="0"/>
          </p:cNvCxnSpPr>
          <p:nvPr/>
        </p:nvCxnSpPr>
        <p:spPr>
          <a:xfrm>
            <a:off x="5290620" y="3561585"/>
            <a:ext cx="0" cy="2059072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수행의 시작/종료 180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5768326" y="5054106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835136" y="3221523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 버튼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05" name="꺾인 연결선 204"/>
          <p:cNvCxnSpPr>
            <a:cxnSpLocks/>
            <a:stCxn id="5" idx="2"/>
            <a:endCxn id="200" idx="0"/>
          </p:cNvCxnSpPr>
          <p:nvPr/>
        </p:nvCxnSpPr>
        <p:spPr>
          <a:xfrm rot="16200000" flipH="1">
            <a:off x="4474133" y="1459853"/>
            <a:ext cx="647086" cy="287625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cxnSpLocks/>
            <a:stCxn id="200" idx="2"/>
            <a:endCxn id="181" idx="0"/>
          </p:cNvCxnSpPr>
          <p:nvPr/>
        </p:nvCxnSpPr>
        <p:spPr>
          <a:xfrm flipH="1">
            <a:off x="6234564" y="3561585"/>
            <a:ext cx="1239" cy="1492521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다이아몬드 234"/>
          <p:cNvSpPr/>
          <p:nvPr/>
        </p:nvSpPr>
        <p:spPr>
          <a:xfrm>
            <a:off x="4481204" y="5620657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마우스 클릭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확인 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714125" y="6323169"/>
            <a:ext cx="117582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현재 타입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타일 추가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761107" y="6323169"/>
            <a:ext cx="939695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있는 타일 삭제</a:t>
            </a:r>
          </a:p>
        </p:txBody>
      </p:sp>
      <p:cxnSp>
        <p:nvCxnSpPr>
          <p:cNvPr id="244" name="꺾인 연결선 243"/>
          <p:cNvCxnSpPr>
            <a:cxnSpLocks/>
            <a:stCxn id="235" idx="1"/>
            <a:endCxn id="241" idx="0"/>
          </p:cNvCxnSpPr>
          <p:nvPr/>
        </p:nvCxnSpPr>
        <p:spPr>
          <a:xfrm rot="10800000" flipV="1">
            <a:off x="4302040" y="5884011"/>
            <a:ext cx="179165" cy="439158"/>
          </a:xfrm>
          <a:prstGeom prst="bentConnector2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cxnSpLocks/>
            <a:stCxn id="235" idx="3"/>
            <a:endCxn id="243" idx="0"/>
          </p:cNvCxnSpPr>
          <p:nvPr/>
        </p:nvCxnSpPr>
        <p:spPr>
          <a:xfrm>
            <a:off x="6100035" y="5884011"/>
            <a:ext cx="130920" cy="439158"/>
          </a:xfrm>
          <a:prstGeom prst="bentConnector2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연결자 245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158994" y="7257695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7" name="꺾인 연결선 246"/>
          <p:cNvCxnSpPr>
            <a:cxnSpLocks/>
            <a:stCxn id="241" idx="2"/>
            <a:endCxn id="246" idx="0"/>
          </p:cNvCxnSpPr>
          <p:nvPr/>
        </p:nvCxnSpPr>
        <p:spPr>
          <a:xfrm rot="16200000" flipH="1">
            <a:off x="4499097" y="6466173"/>
            <a:ext cx="594464" cy="98858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cxnSpLocks/>
            <a:stCxn id="243" idx="2"/>
            <a:endCxn id="246" idx="0"/>
          </p:cNvCxnSpPr>
          <p:nvPr/>
        </p:nvCxnSpPr>
        <p:spPr>
          <a:xfrm rot="5400000">
            <a:off x="5463555" y="6490295"/>
            <a:ext cx="594464" cy="94033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1897828" y="5489032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3227925" y="1430939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53" name="꺾인 연결선 252"/>
          <p:cNvCxnSpPr>
            <a:cxnSpLocks/>
            <a:stCxn id="162" idx="2"/>
            <a:endCxn id="251" idx="0"/>
          </p:cNvCxnSpPr>
          <p:nvPr/>
        </p:nvCxnSpPr>
        <p:spPr>
          <a:xfrm rot="5400000">
            <a:off x="1914456" y="4493699"/>
            <a:ext cx="1110331" cy="88033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cxnSpLocks/>
            <a:stCxn id="129" idx="2"/>
            <a:endCxn id="251" idx="0"/>
          </p:cNvCxnSpPr>
          <p:nvPr/>
        </p:nvCxnSpPr>
        <p:spPr>
          <a:xfrm rot="16200000" flipH="1">
            <a:off x="1010560" y="4470139"/>
            <a:ext cx="1110330" cy="92745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cxnSpLocks/>
            <a:stCxn id="252" idx="4"/>
            <a:endCxn id="5" idx="0"/>
          </p:cNvCxnSpPr>
          <p:nvPr/>
        </p:nvCxnSpPr>
        <p:spPr>
          <a:xfrm>
            <a:off x="3359550" y="1694189"/>
            <a:ext cx="0" cy="35354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2573284" y="2047729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 위치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1651187" y="1501476"/>
            <a:ext cx="658552" cy="28044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252" idx="0"/>
          </p:cNvCxnSpPr>
          <p:nvPr/>
        </p:nvCxnSpPr>
        <p:spPr>
          <a:xfrm flipH="1">
            <a:off x="3382700" y="972981"/>
            <a:ext cx="3520" cy="4579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2919982" y="68955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77558" y="3232989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072739" y="3221526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열기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991104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963491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125148" y="323298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위치</a:t>
            </a:r>
          </a:p>
        </p:txBody>
      </p:sp>
      <p:cxnSp>
        <p:nvCxnSpPr>
          <p:cNvPr id="109" name="꺾인 연결선 108"/>
          <p:cNvCxnSpPr>
            <a:cxnSpLocks/>
            <a:stCxn id="5" idx="2"/>
            <a:endCxn id="100" idx="0"/>
          </p:cNvCxnSpPr>
          <p:nvPr/>
        </p:nvCxnSpPr>
        <p:spPr>
          <a:xfrm rot="16200000" flipH="1">
            <a:off x="3549886" y="2407251"/>
            <a:ext cx="647086" cy="98145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cxnSpLocks/>
            <a:stCxn id="5" idx="2"/>
            <a:endCxn id="101" idx="0"/>
          </p:cNvCxnSpPr>
          <p:nvPr/>
        </p:nvCxnSpPr>
        <p:spPr>
          <a:xfrm rot="5400000">
            <a:off x="2124983" y="1975270"/>
            <a:ext cx="658551" cy="18568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724481" y="403864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타입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</a:p>
        </p:txBody>
      </p:sp>
      <p:cxnSp>
        <p:nvCxnSpPr>
          <p:cNvPr id="130" name="꺾인 연결선 129"/>
          <p:cNvCxnSpPr>
            <a:cxnSpLocks/>
            <a:stCxn id="116" idx="2"/>
            <a:endCxn id="129" idx="0"/>
          </p:cNvCxnSpPr>
          <p:nvPr/>
        </p:nvCxnSpPr>
        <p:spPr>
          <a:xfrm rot="16200000" flipH="1">
            <a:off x="618888" y="3532387"/>
            <a:ext cx="465597" cy="5469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cxnSpLocks/>
            <a:stCxn id="101" idx="2"/>
            <a:endCxn id="129" idx="0"/>
          </p:cNvCxnSpPr>
          <p:nvPr/>
        </p:nvCxnSpPr>
        <p:spPr>
          <a:xfrm rot="5400000">
            <a:off x="1092683" y="3605516"/>
            <a:ext cx="465598" cy="4006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913103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</a:t>
            </a:r>
          </a:p>
        </p:txBody>
      </p:sp>
      <p:cxnSp>
        <p:nvCxnSpPr>
          <p:cNvPr id="152" name="꺾인 연결선 151"/>
          <p:cNvCxnSpPr>
            <a:cxnSpLocks/>
            <a:stCxn id="5" idx="2"/>
            <a:endCxn id="151" idx="0"/>
          </p:cNvCxnSpPr>
          <p:nvPr/>
        </p:nvCxnSpPr>
        <p:spPr>
          <a:xfrm rot="16200000" flipH="1">
            <a:off x="4024692" y="1932445"/>
            <a:ext cx="647086" cy="193107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cxnSpLocks/>
            <a:stCxn id="5" idx="2"/>
            <a:endCxn id="98" idx="0"/>
          </p:cNvCxnSpPr>
          <p:nvPr/>
        </p:nvCxnSpPr>
        <p:spPr>
          <a:xfrm rot="5400000">
            <a:off x="2604509" y="2443334"/>
            <a:ext cx="647089" cy="90929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527386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다이어그램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</a:p>
        </p:txBody>
      </p:sp>
      <p:cxnSp>
        <p:nvCxnSpPr>
          <p:cNvPr id="163" name="꺾인 연결선 162"/>
          <p:cNvCxnSpPr>
            <a:cxnSpLocks/>
            <a:stCxn id="98" idx="2"/>
            <a:endCxn id="162" idx="0"/>
          </p:cNvCxnSpPr>
          <p:nvPr/>
        </p:nvCxnSpPr>
        <p:spPr>
          <a:xfrm rot="16200000" flipH="1">
            <a:off x="2462203" y="3572790"/>
            <a:ext cx="477052" cy="45464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cxnSpLocks/>
            <a:stCxn id="99" idx="2"/>
            <a:endCxn id="162" idx="0"/>
          </p:cNvCxnSpPr>
          <p:nvPr/>
        </p:nvCxnSpPr>
        <p:spPr>
          <a:xfrm rot="5400000">
            <a:off x="2921385" y="3568253"/>
            <a:ext cx="477055" cy="4637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967920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영역의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삭제</a:t>
            </a:r>
          </a:p>
        </p:txBody>
      </p:sp>
      <p:cxnSp>
        <p:nvCxnSpPr>
          <p:cNvPr id="173" name="직선 화살표 연결선 172"/>
          <p:cNvCxnSpPr>
            <a:cxnSpLocks/>
            <a:stCxn id="100" idx="2"/>
            <a:endCxn id="171" idx="0"/>
          </p:cNvCxnSpPr>
          <p:nvPr/>
        </p:nvCxnSpPr>
        <p:spPr>
          <a:xfrm>
            <a:off x="4364158" y="3561585"/>
            <a:ext cx="4429" cy="477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cxnSpLocks/>
            <a:stCxn id="151" idx="2"/>
            <a:endCxn id="235" idx="0"/>
          </p:cNvCxnSpPr>
          <p:nvPr/>
        </p:nvCxnSpPr>
        <p:spPr>
          <a:xfrm>
            <a:off x="5313770" y="3561585"/>
            <a:ext cx="0" cy="20590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수행의 시작/종료 180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5791476" y="505410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858286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 버튼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05" name="꺾인 연결선 204"/>
          <p:cNvCxnSpPr>
            <a:cxnSpLocks/>
            <a:stCxn id="5" idx="2"/>
            <a:endCxn id="200" idx="0"/>
          </p:cNvCxnSpPr>
          <p:nvPr/>
        </p:nvCxnSpPr>
        <p:spPr>
          <a:xfrm rot="16200000" flipH="1">
            <a:off x="4497283" y="1459853"/>
            <a:ext cx="647086" cy="287625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cxnSpLocks/>
            <a:stCxn id="5" idx="2"/>
            <a:endCxn id="99" idx="0"/>
          </p:cNvCxnSpPr>
          <p:nvPr/>
        </p:nvCxnSpPr>
        <p:spPr>
          <a:xfrm>
            <a:off x="3382700" y="2574437"/>
            <a:ext cx="9071" cy="6470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다이아몬드 234"/>
          <p:cNvSpPr/>
          <p:nvPr/>
        </p:nvSpPr>
        <p:spPr>
          <a:xfrm>
            <a:off x="4504354" y="5620657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마우스 클릭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확인 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737275" y="6323169"/>
            <a:ext cx="117582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현재 타입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타일 추가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784257" y="6323169"/>
            <a:ext cx="939695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있는 타일 삭제</a:t>
            </a:r>
          </a:p>
        </p:txBody>
      </p:sp>
      <p:cxnSp>
        <p:nvCxnSpPr>
          <p:cNvPr id="244" name="꺾인 연결선 243"/>
          <p:cNvCxnSpPr>
            <a:cxnSpLocks/>
            <a:stCxn id="235" idx="1"/>
            <a:endCxn id="241" idx="0"/>
          </p:cNvCxnSpPr>
          <p:nvPr/>
        </p:nvCxnSpPr>
        <p:spPr>
          <a:xfrm rot="10800000" flipV="1">
            <a:off x="4325190" y="5884011"/>
            <a:ext cx="179165" cy="43915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cxnSpLocks/>
            <a:stCxn id="235" idx="3"/>
            <a:endCxn id="243" idx="0"/>
          </p:cNvCxnSpPr>
          <p:nvPr/>
        </p:nvCxnSpPr>
        <p:spPr>
          <a:xfrm>
            <a:off x="6123185" y="5884011"/>
            <a:ext cx="130920" cy="43915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연결자 245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182144" y="7257695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7" name="꺾인 연결선 246"/>
          <p:cNvCxnSpPr>
            <a:cxnSpLocks/>
            <a:stCxn id="241" idx="2"/>
            <a:endCxn id="246" idx="0"/>
          </p:cNvCxnSpPr>
          <p:nvPr/>
        </p:nvCxnSpPr>
        <p:spPr>
          <a:xfrm rot="16200000" flipH="1">
            <a:off x="4522247" y="6466173"/>
            <a:ext cx="594464" cy="98858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cxnSpLocks/>
            <a:stCxn id="243" idx="2"/>
            <a:endCxn id="246" idx="0"/>
          </p:cNvCxnSpPr>
          <p:nvPr/>
        </p:nvCxnSpPr>
        <p:spPr>
          <a:xfrm rot="5400000">
            <a:off x="5486705" y="6490295"/>
            <a:ext cx="594464" cy="9403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1920978" y="5489032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3251075" y="143093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53" name="꺾인 연결선 252"/>
          <p:cNvCxnSpPr>
            <a:cxnSpLocks/>
            <a:stCxn id="162" idx="2"/>
            <a:endCxn id="251" idx="0"/>
          </p:cNvCxnSpPr>
          <p:nvPr/>
        </p:nvCxnSpPr>
        <p:spPr>
          <a:xfrm rot="5400000">
            <a:off x="1935163" y="4496142"/>
            <a:ext cx="1110330" cy="87545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cxnSpLocks/>
            <a:stCxn id="129" idx="2"/>
            <a:endCxn id="251" idx="0"/>
          </p:cNvCxnSpPr>
          <p:nvPr/>
        </p:nvCxnSpPr>
        <p:spPr>
          <a:xfrm rot="16200000" flipH="1">
            <a:off x="1033714" y="4470143"/>
            <a:ext cx="1110322" cy="92745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cxnSpLocks/>
            <a:stCxn id="252" idx="4"/>
            <a:endCxn id="5" idx="0"/>
          </p:cNvCxnSpPr>
          <p:nvPr/>
        </p:nvCxnSpPr>
        <p:spPr>
          <a:xfrm>
            <a:off x="3382700" y="1694189"/>
            <a:ext cx="0" cy="353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8CB06D-C565-4A7F-9E79-49CD074A96DC}"/>
              </a:ext>
            </a:extLst>
          </p:cNvPr>
          <p:cNvSpPr txBox="1"/>
          <p:nvPr/>
        </p:nvSpPr>
        <p:spPr>
          <a:xfrm>
            <a:off x="3681462" y="5617585"/>
            <a:ext cx="944490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 클릭 </a:t>
            </a:r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</a:t>
            </a:r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드래그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35229-9E22-44E5-ADD0-44D9D1711559}"/>
              </a:ext>
            </a:extLst>
          </p:cNvPr>
          <p:cNvSpPr txBox="1"/>
          <p:nvPr/>
        </p:nvSpPr>
        <p:spPr>
          <a:xfrm>
            <a:off x="5958058" y="5643107"/>
            <a:ext cx="976550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 클릭 </a:t>
            </a:r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 </a:t>
            </a:r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84EA64-D1ED-42D0-A28D-06A391195A2B}"/>
              </a:ext>
            </a:extLst>
          </p:cNvPr>
          <p:cNvSpPr txBox="1"/>
          <p:nvPr/>
        </p:nvSpPr>
        <p:spPr>
          <a:xfrm>
            <a:off x="4255674" y="2617661"/>
            <a:ext cx="595035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 메뉴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9D2802-46FB-4957-85B6-C035EB71ED32}"/>
              </a:ext>
            </a:extLst>
          </p:cNvPr>
          <p:cNvSpPr txBox="1"/>
          <p:nvPr/>
        </p:nvSpPr>
        <p:spPr>
          <a:xfrm>
            <a:off x="4855136" y="2617661"/>
            <a:ext cx="500457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 맵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81918C-5DD1-4848-8D75-2C8614C71B65}"/>
              </a:ext>
            </a:extLst>
          </p:cNvPr>
          <p:cNvCxnSpPr>
            <a:cxnSpLocks/>
          </p:cNvCxnSpPr>
          <p:nvPr/>
        </p:nvCxnSpPr>
        <p:spPr>
          <a:xfrm>
            <a:off x="4850709" y="2326640"/>
            <a:ext cx="0" cy="2184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08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310</Words>
  <Application>Microsoft Office PowerPoint</Application>
  <PresentationFormat>A4 용지(210x297mm)</PresentationFormat>
  <Paragraphs>164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KoPubWorld돋움체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yeseul</dc:creator>
  <cp:lastModifiedBy>김예슬</cp:lastModifiedBy>
  <cp:revision>44</cp:revision>
  <dcterms:created xsi:type="dcterms:W3CDTF">2020-09-14T14:36:02Z</dcterms:created>
  <dcterms:modified xsi:type="dcterms:W3CDTF">2020-09-21T10:04:50Z</dcterms:modified>
</cp:coreProperties>
</file>