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18" y="8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2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1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1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71AF-5BAD-43A7-B6A4-3CF4FC5276A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083F94-E4BE-49A0-B03D-FE345BBD7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274320"/>
            <a:ext cx="5915025" cy="51816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8A2398E-FACD-4B6B-B789-3461C692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6002655"/>
            <a:ext cx="5915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07AB8420-4367-4378-8A06-D545A5329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154574"/>
            <a:ext cx="5915025" cy="2200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70AA3-94D1-458C-9326-36AFE6A0B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1" y="2569576"/>
            <a:ext cx="5924550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CB4B7C-85B9-4FD9-9DE7-F93A61AA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638447"/>
            <a:ext cx="5991225" cy="401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7F82A0-CD3F-461E-983E-EE07A2D65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5248004"/>
            <a:ext cx="59150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52929A-013A-4012-B5CE-9B9C9989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40" y="0"/>
            <a:ext cx="4326919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EE03E0C5-0D74-496E-8922-78D1B54AF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73652"/>
            <a:ext cx="59245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8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0E58065A-91E9-4A9B-BCFB-1E5970593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68696"/>
            <a:ext cx="59245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06988F-DB37-489F-9E87-7030DCBC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45770"/>
            <a:ext cx="5924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98D3A8A2-E1A7-45E0-8425-C0D9BAC1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8" y="0"/>
            <a:ext cx="5248324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6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A4 용지(210x297mm)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김예슬</cp:lastModifiedBy>
  <cp:revision>11</cp:revision>
  <dcterms:created xsi:type="dcterms:W3CDTF">2020-09-15T02:45:58Z</dcterms:created>
  <dcterms:modified xsi:type="dcterms:W3CDTF">2020-09-21T11:28:18Z</dcterms:modified>
</cp:coreProperties>
</file>