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31" r:id="rId2"/>
    <p:sldId id="432" r:id="rId3"/>
    <p:sldId id="43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70" y="27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6E2234-47DF-4A1C-89F3-F7877BA742ED}"/>
              </a:ext>
            </a:extLst>
          </p:cNvPr>
          <p:cNvSpPr/>
          <p:nvPr/>
        </p:nvSpPr>
        <p:spPr>
          <a:xfrm>
            <a:off x="155966" y="105937"/>
            <a:ext cx="2930134" cy="42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50">
              <a:lnSpc>
                <a:spcPct val="150000"/>
              </a:lnSpc>
              <a:defRPr/>
            </a:pPr>
            <a:r>
              <a:rPr lang="ko-KR" altLang="en-US" sz="1575" kern="0" dirty="0">
                <a:solidFill>
                  <a:srgbClr val="A9D18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계획</a:t>
            </a:r>
            <a:r>
              <a:rPr lang="en-US" altLang="ko-KR" sz="1575" kern="0" dirty="0">
                <a:solidFill>
                  <a:prstClr val="white">
                    <a:lumMod val="9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1575" kern="0" dirty="0">
                <a:solidFill>
                  <a:prstClr val="white">
                    <a:lumMod val="9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순서도</a:t>
            </a:r>
            <a:endParaRPr lang="en-US" altLang="ko-KR" kern="0" dirty="0">
              <a:solidFill>
                <a:prstClr val="white">
                  <a:lumMod val="95000"/>
                </a:prst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29832" y="1173216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76995" y="1580851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29516" y="931792"/>
            <a:ext cx="9732" cy="2414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65097" y="1574075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686937" y="2354152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81871" y="2334343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63278" y="648367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72518" y="3504953"/>
            <a:ext cx="1520190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57255" y="2143105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40291" y="2149937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25548" y="289343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86663" y="3926899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83919" y="3880354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81233" y="447284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69746" y="4479681"/>
            <a:ext cx="1026999" cy="3480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79892" y="4812911"/>
            <a:ext cx="2008" cy="261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79225" y="5074264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23120" y="5786583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83246" y="4827754"/>
            <a:ext cx="5757" cy="2465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69746" y="5074264"/>
            <a:ext cx="1038513" cy="3383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989003" y="5412637"/>
            <a:ext cx="355" cy="3739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29832" y="1740731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09886" y="1715474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88810" y="4051732"/>
            <a:ext cx="58541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60352" y="4054790"/>
            <a:ext cx="36740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26215" y="3233492"/>
            <a:ext cx="6398" cy="2714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82076" y="5848155"/>
            <a:ext cx="995631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26412" y="6617134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60199" y="5783346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10389" y="6970615"/>
            <a:ext cx="939004" cy="358887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12374" y="6970616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890097" y="6970616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67821" y="6970616"/>
            <a:ext cx="78778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71338" y="6172208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67322" y="5376223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63399" y="7862286"/>
            <a:ext cx="796630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999488" y="7364960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61714" y="7310678"/>
            <a:ext cx="1" cy="551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09416" y="8339835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44646" y="8745066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35658" y="8745066"/>
            <a:ext cx="538934" cy="538934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54656" y="8338007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42480" y="7570555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85064" y="7835219"/>
            <a:ext cx="937412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63972" y="7345420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10389" y="8291223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02510" y="8294354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08704" y="8047845"/>
            <a:ext cx="76360" cy="243378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22476" y="8047845"/>
            <a:ext cx="78349" cy="246509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40795" y="7310678"/>
            <a:ext cx="6674" cy="2598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17768" y="9458936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65223" y="8774765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2849" y="8770960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79892" y="5414326"/>
            <a:ext cx="0" cy="433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65265" y="645696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73050" y="1254899"/>
            <a:ext cx="857100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21048" y="1673014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40462" y="2415454"/>
            <a:ext cx="976105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30150" y="1462649"/>
            <a:ext cx="321121" cy="21036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38704" y="1902887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73049" y="1462648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59240" y="3102717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16567" y="2623204"/>
            <a:ext cx="572896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04754" y="3102717"/>
            <a:ext cx="1117771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63640" y="2623203"/>
            <a:ext cx="676822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81189" y="3593593"/>
            <a:ext cx="1190655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196890" y="908946"/>
            <a:ext cx="4710" cy="345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18232" y="4393732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84238" y="4393732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15125" y="5531487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76518" y="3283095"/>
            <a:ext cx="228237" cy="310497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71844" y="3773972"/>
            <a:ext cx="574747" cy="61976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22525" y="3283096"/>
            <a:ext cx="1062600" cy="224839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67012" y="4513373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81189" y="3773972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192213" y="4654178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42940" y="4184964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70935" y="8089075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294166" y="6184491"/>
            <a:ext cx="85671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17273" y="6524553"/>
            <a:ext cx="5252" cy="2359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83666" y="6760533"/>
            <a:ext cx="86721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47273" y="7406637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17273" y="7100595"/>
            <a:ext cx="0" cy="3060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84794" y="3053593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19738" y="3056414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57848" y="3555649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55596" y="3572071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03015" y="2400963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18232" y="2400962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688184" y="1214330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55205" y="1252283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26503" y="7825604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33423" y="7825604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76517" y="8278235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44449" y="8278235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43084" y="1027444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90247" y="1435079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42768" y="786020"/>
            <a:ext cx="9732" cy="241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78349" y="1428303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700189" y="2208380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95123" y="2188571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76530" y="502595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85770" y="3359181"/>
            <a:ext cx="1520190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0507" y="199733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53543" y="2004165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38800" y="274765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99915" y="3781127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97171" y="3734582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94485" y="4327077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82998" y="4333909"/>
            <a:ext cx="1026999" cy="348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93144" y="4667139"/>
            <a:ext cx="2008" cy="2613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92477" y="4928492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36372" y="5640811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96498" y="4681982"/>
            <a:ext cx="5757" cy="246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82998" y="4928492"/>
            <a:ext cx="1038513" cy="338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2002255" y="5266865"/>
            <a:ext cx="355" cy="373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43084" y="1594959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23138" y="1569702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90267" y="3841587"/>
            <a:ext cx="58541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82672" y="3833679"/>
            <a:ext cx="36740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39467" y="3087720"/>
            <a:ext cx="6398" cy="271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95328" y="5702383"/>
            <a:ext cx="995631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39664" y="6471362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73451" y="5637574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23641" y="6824843"/>
            <a:ext cx="939004" cy="358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25626" y="6824844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903349" y="6824844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81073" y="6824844"/>
            <a:ext cx="78778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84590" y="6026436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80574" y="5230451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76651" y="7716514"/>
            <a:ext cx="796630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1012740" y="7219188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74966" y="7164906"/>
            <a:ext cx="1" cy="551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22668" y="8194063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57898" y="8599294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48910" y="8599294"/>
            <a:ext cx="538934" cy="538934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67908" y="8192235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55732" y="7424783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98316" y="7689447"/>
            <a:ext cx="937412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77224" y="7199648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23641" y="8145451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15762" y="8148582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21956" y="7902073"/>
            <a:ext cx="76360" cy="243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35728" y="7902073"/>
            <a:ext cx="78349" cy="24650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54047" y="7164906"/>
            <a:ext cx="6674" cy="259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31020" y="9313164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78475" y="8628993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26101" y="8625188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93144" y="5268554"/>
            <a:ext cx="0" cy="433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78517" y="499924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86302" y="1109127"/>
            <a:ext cx="857100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34300" y="1527242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53714" y="2269682"/>
            <a:ext cx="976105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43402" y="1316877"/>
            <a:ext cx="321121" cy="2103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51956" y="1757115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86301" y="1316876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72492" y="2956945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29819" y="2477432"/>
            <a:ext cx="572896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18006" y="2956945"/>
            <a:ext cx="1117771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76892" y="2477431"/>
            <a:ext cx="676822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94441" y="3447821"/>
            <a:ext cx="1190655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210142" y="763174"/>
            <a:ext cx="4710" cy="345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31484" y="4247960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97490" y="4247960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28377" y="5385715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89770" y="3137323"/>
            <a:ext cx="228237" cy="31049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85096" y="3628200"/>
            <a:ext cx="574747" cy="6197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35777" y="3137324"/>
            <a:ext cx="1062600" cy="224839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80264" y="4367601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94441" y="3628200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205465" y="4508406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56192" y="4039192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84187" y="7943303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307418" y="6038719"/>
            <a:ext cx="85671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30525" y="6378781"/>
            <a:ext cx="5252" cy="2359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96918" y="6614761"/>
            <a:ext cx="86721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60525" y="7260865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30525" y="6954823"/>
            <a:ext cx="0" cy="306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98046" y="2907821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32990" y="2910642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71100" y="3409877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68848" y="3426299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16267" y="2255191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31484" y="2255190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701436" y="1068558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68457" y="1106511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39755" y="7679832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46675" y="7679832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89769" y="8132463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57701" y="8132463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619584" y="204772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</a:t>
            </a:r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위치 확인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97487" y="1501476"/>
            <a:ext cx="658552" cy="28044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429000" y="972981"/>
            <a:ext cx="3520" cy="4579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966282" y="68955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23858" y="3232989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119039" y="322152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061177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009791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71448" y="323298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596186" y="2407251"/>
            <a:ext cx="647086" cy="9814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3121879" y="2881558"/>
            <a:ext cx="647086" cy="328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71283" y="1975270"/>
            <a:ext cx="658551" cy="18568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70781" y="403864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 smtClean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65188" y="3532387"/>
            <a:ext cx="465597" cy="5469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138983" y="3605516"/>
            <a:ext cx="465598" cy="4006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959403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70992" y="1932445"/>
            <a:ext cx="647086" cy="19310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650809" y="2443334"/>
            <a:ext cx="647089" cy="90929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73686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 smtClean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508503" y="3572790"/>
            <a:ext cx="477052" cy="45464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979572" y="3556367"/>
            <a:ext cx="477055" cy="48749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014220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 smtClean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>
            <a:off x="4410458" y="3561585"/>
            <a:ext cx="4429" cy="477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360070" y="3561585"/>
            <a:ext cx="0" cy="20590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837776" y="505410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904586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543583" y="1459853"/>
            <a:ext cx="647086" cy="28762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200" idx="2"/>
            <a:endCxn id="181" idx="0"/>
          </p:cNvCxnSpPr>
          <p:nvPr/>
        </p:nvCxnSpPr>
        <p:spPr>
          <a:xfrm flipH="1">
            <a:off x="6304014" y="3561585"/>
            <a:ext cx="1239" cy="1492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550654" y="5620657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 smtClean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83575" y="6323169"/>
            <a:ext cx="117582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 smtClean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30557" y="6323169"/>
            <a:ext cx="939695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 smtClean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71490" y="5884011"/>
            <a:ext cx="179165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69485" y="5884011"/>
            <a:ext cx="130920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228444" y="7257695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568547" y="6466173"/>
            <a:ext cx="594464" cy="98858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533005" y="6490295"/>
            <a:ext cx="594464" cy="9403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967278" y="5489032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97375" y="143093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81463" y="4496142"/>
            <a:ext cx="1110330" cy="87545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80014" y="4470143"/>
            <a:ext cx="1110322" cy="92745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429000" y="1694189"/>
            <a:ext cx="0" cy="353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255</Words>
  <Application>Microsoft Office PowerPoint</Application>
  <PresentationFormat>A4 용지(210x297mm)</PresentationFormat>
  <Paragraphs>140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KoPubWorld돋움체 Bold</vt:lpstr>
      <vt:lpstr>KoPubWorld돋움체 Medium</vt:lpstr>
      <vt:lpstr>맑은 고딕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yeseul</dc:creator>
  <cp:lastModifiedBy>User</cp:lastModifiedBy>
  <cp:revision>32</cp:revision>
  <dcterms:created xsi:type="dcterms:W3CDTF">2020-09-14T14:36:02Z</dcterms:created>
  <dcterms:modified xsi:type="dcterms:W3CDTF">2020-09-15T04:51:05Z</dcterms:modified>
</cp:coreProperties>
</file>