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84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1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71AF-5BAD-43A7-B6A4-3CF4FC5276A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1867-7B26-4F26-A517-DB9A39DD6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3" y="477905"/>
            <a:ext cx="3819525" cy="5372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7" y="6069702"/>
            <a:ext cx="6286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394046"/>
            <a:ext cx="4486275" cy="2123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810703"/>
            <a:ext cx="5915025" cy="3802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6" y="6905624"/>
            <a:ext cx="4200525" cy="28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2" y="222389"/>
            <a:ext cx="2771775" cy="71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77" y="222389"/>
            <a:ext cx="2676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97" y="159026"/>
            <a:ext cx="2473099" cy="469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97" y="5102087"/>
            <a:ext cx="2473098" cy="46117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0" y="159026"/>
            <a:ext cx="3227435" cy="95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73" y="92764"/>
            <a:ext cx="3046053" cy="97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A4 용지(210x297mm)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2020-09-15T02:45:58Z</dcterms:created>
  <dcterms:modified xsi:type="dcterms:W3CDTF">2020-09-15T03:30:40Z</dcterms:modified>
</cp:coreProperties>
</file>