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431" r:id="rId2"/>
    <p:sldId id="432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8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6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77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99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68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81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2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73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5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86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04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96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64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4350" rtl="0" eaLnBrk="1" latinLnBrk="1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F6E2234-47DF-4A1C-89F3-F7877BA742ED}"/>
              </a:ext>
            </a:extLst>
          </p:cNvPr>
          <p:cNvSpPr/>
          <p:nvPr/>
        </p:nvSpPr>
        <p:spPr>
          <a:xfrm>
            <a:off x="155966" y="105937"/>
            <a:ext cx="2930134" cy="425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14350">
              <a:lnSpc>
                <a:spcPct val="150000"/>
              </a:lnSpc>
              <a:defRPr/>
            </a:pPr>
            <a:r>
              <a:rPr lang="ko-KR" altLang="en-US" sz="1575" kern="0" dirty="0">
                <a:solidFill>
                  <a:srgbClr val="A9D18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계획</a:t>
            </a:r>
            <a:r>
              <a:rPr lang="en-US" altLang="ko-KR" sz="1575" kern="0" dirty="0">
                <a:solidFill>
                  <a:prstClr val="white">
                    <a:lumMod val="95000"/>
                  </a:prst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1575" kern="0" dirty="0">
                <a:solidFill>
                  <a:prstClr val="white">
                    <a:lumMod val="95000"/>
                  </a:prst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순서도</a:t>
            </a:r>
            <a:endParaRPr lang="en-US" altLang="ko-KR" kern="0" dirty="0">
              <a:solidFill>
                <a:prstClr val="white">
                  <a:lumMod val="95000"/>
                </a:prst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다이아몬드 4"/>
          <p:cNvSpPr/>
          <p:nvPr/>
        </p:nvSpPr>
        <p:spPr>
          <a:xfrm>
            <a:off x="429832" y="1173216"/>
            <a:ext cx="1618831" cy="526708"/>
          </a:xfrm>
          <a:prstGeom prst="diamond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세이브 데이터 확인</a:t>
            </a:r>
          </a:p>
        </p:txBody>
      </p:sp>
      <p:cxnSp>
        <p:nvCxnSpPr>
          <p:cNvPr id="10" name="꺾인 연결선 9"/>
          <p:cNvCxnSpPr>
            <a:cxnSpLocks/>
            <a:stCxn id="5" idx="2"/>
            <a:endCxn id="116" idx="0"/>
          </p:cNvCxnSpPr>
          <p:nvPr/>
        </p:nvCxnSpPr>
        <p:spPr>
          <a:xfrm rot="5400000">
            <a:off x="676995" y="1580851"/>
            <a:ext cx="443181" cy="681326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  <a:stCxn id="84" idx="2"/>
            <a:endCxn id="5" idx="0"/>
          </p:cNvCxnSpPr>
          <p:nvPr/>
        </p:nvCxnSpPr>
        <p:spPr>
          <a:xfrm>
            <a:off x="1229516" y="931792"/>
            <a:ext cx="9732" cy="24142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9">
            <a:extLst>
              <a:ext uri="{FF2B5EF4-FFF2-40B4-BE49-F238E27FC236}">
                <a16:creationId xmlns:a16="http://schemas.microsoft.com/office/drawing/2014/main" id="{2C4FC238-691C-40DF-8FAF-334992EC7F88}"/>
              </a:ext>
            </a:extLst>
          </p:cNvPr>
          <p:cNvCxnSpPr>
            <a:cxnSpLocks/>
            <a:stCxn id="5" idx="2"/>
            <a:endCxn id="126" idx="0"/>
          </p:cNvCxnSpPr>
          <p:nvPr/>
        </p:nvCxnSpPr>
        <p:spPr>
          <a:xfrm rot="16200000" flipH="1">
            <a:off x="1365097" y="1574075"/>
            <a:ext cx="450013" cy="701710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9">
            <a:extLst>
              <a:ext uri="{FF2B5EF4-FFF2-40B4-BE49-F238E27FC236}">
                <a16:creationId xmlns:a16="http://schemas.microsoft.com/office/drawing/2014/main" id="{3A48F79A-F727-45B0-8EA2-23D850F12AE8}"/>
              </a:ext>
            </a:extLst>
          </p:cNvPr>
          <p:cNvCxnSpPr>
            <a:cxnSpLocks/>
            <a:stCxn id="116" idx="2"/>
            <a:endCxn id="131" idx="0"/>
          </p:cNvCxnSpPr>
          <p:nvPr/>
        </p:nvCxnSpPr>
        <p:spPr>
          <a:xfrm rot="16200000" flipH="1">
            <a:off x="686937" y="2354152"/>
            <a:ext cx="410263" cy="668293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9">
            <a:extLst>
              <a:ext uri="{FF2B5EF4-FFF2-40B4-BE49-F238E27FC236}">
                <a16:creationId xmlns:a16="http://schemas.microsoft.com/office/drawing/2014/main" id="{8ADD548F-C3EE-48D9-888D-F7E5D7876005}"/>
              </a:ext>
            </a:extLst>
          </p:cNvPr>
          <p:cNvCxnSpPr>
            <a:cxnSpLocks/>
            <a:stCxn id="126" idx="2"/>
            <a:endCxn id="131" idx="0"/>
          </p:cNvCxnSpPr>
          <p:nvPr/>
        </p:nvCxnSpPr>
        <p:spPr>
          <a:xfrm rot="5400000">
            <a:off x="1381871" y="2334343"/>
            <a:ext cx="403432" cy="714743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순서도: 수행의 시작/종료 83">
            <a:extLst>
              <a:ext uri="{FF2B5EF4-FFF2-40B4-BE49-F238E27FC236}">
                <a16:creationId xmlns:a16="http://schemas.microsoft.com/office/drawing/2014/main" id="{D20087A7-B456-4E62-8AB3-386DB3585211}"/>
              </a:ext>
            </a:extLst>
          </p:cNvPr>
          <p:cNvSpPr/>
          <p:nvPr/>
        </p:nvSpPr>
        <p:spPr>
          <a:xfrm>
            <a:off x="763278" y="648367"/>
            <a:ext cx="932476" cy="283425"/>
          </a:xfrm>
          <a:prstGeom prst="flowChartTerminator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시작</a:t>
            </a:r>
          </a:p>
        </p:txBody>
      </p:sp>
      <p:sp>
        <p:nvSpPr>
          <p:cNvPr id="120" name="다이아몬드 119">
            <a:extLst>
              <a:ext uri="{FF2B5EF4-FFF2-40B4-BE49-F238E27FC236}">
                <a16:creationId xmlns:a16="http://schemas.microsoft.com/office/drawing/2014/main" id="{8336FBB1-5CF1-45A2-8FE5-79B3A529291A}"/>
              </a:ext>
            </a:extLst>
          </p:cNvPr>
          <p:cNvSpPr/>
          <p:nvPr/>
        </p:nvSpPr>
        <p:spPr>
          <a:xfrm>
            <a:off x="472518" y="3504953"/>
            <a:ext cx="1520190" cy="526708"/>
          </a:xfrm>
          <a:prstGeom prst="diamond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키 입력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157255" y="2143105"/>
            <a:ext cx="801334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세이브 값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세팅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452C5CD-1C45-4CDB-966D-1300691B7AA5}"/>
              </a:ext>
            </a:extLst>
          </p:cNvPr>
          <p:cNvSpPr/>
          <p:nvPr/>
        </p:nvSpPr>
        <p:spPr>
          <a:xfrm>
            <a:off x="1540291" y="2149937"/>
            <a:ext cx="801334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초기 </a:t>
            </a:r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값 세팅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027B60D-A5EC-4048-8A28-48C102844A1C}"/>
              </a:ext>
            </a:extLst>
          </p:cNvPr>
          <p:cNvSpPr/>
          <p:nvPr/>
        </p:nvSpPr>
        <p:spPr>
          <a:xfrm>
            <a:off x="825548" y="2893430"/>
            <a:ext cx="801334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메인 화면</a:t>
            </a:r>
          </a:p>
        </p:txBody>
      </p:sp>
      <p:cxnSp>
        <p:nvCxnSpPr>
          <p:cNvPr id="147" name="꺾인 연결선 9">
            <a:extLst>
              <a:ext uri="{FF2B5EF4-FFF2-40B4-BE49-F238E27FC236}">
                <a16:creationId xmlns:a16="http://schemas.microsoft.com/office/drawing/2014/main" id="{8BAF5B69-AC32-4F46-8783-57177A71792F}"/>
              </a:ext>
            </a:extLst>
          </p:cNvPr>
          <p:cNvCxnSpPr>
            <a:cxnSpLocks/>
            <a:stCxn id="120" idx="2"/>
            <a:endCxn id="149" idx="0"/>
          </p:cNvCxnSpPr>
          <p:nvPr/>
        </p:nvCxnSpPr>
        <p:spPr>
          <a:xfrm rot="5400000">
            <a:off x="686663" y="3926899"/>
            <a:ext cx="441188" cy="650713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9">
            <a:extLst>
              <a:ext uri="{FF2B5EF4-FFF2-40B4-BE49-F238E27FC236}">
                <a16:creationId xmlns:a16="http://schemas.microsoft.com/office/drawing/2014/main" id="{1DFF7FA0-D85E-4B6B-A1AA-C3369551F763}"/>
              </a:ext>
            </a:extLst>
          </p:cNvPr>
          <p:cNvCxnSpPr>
            <a:cxnSpLocks/>
            <a:stCxn id="120" idx="2"/>
            <a:endCxn id="150" idx="0"/>
          </p:cNvCxnSpPr>
          <p:nvPr/>
        </p:nvCxnSpPr>
        <p:spPr>
          <a:xfrm rot="16200000" flipH="1">
            <a:off x="1383919" y="3880354"/>
            <a:ext cx="448020" cy="750633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42B87C07-C85F-4A84-A735-D438C3D1FFD0}"/>
              </a:ext>
            </a:extLst>
          </p:cNvPr>
          <p:cNvSpPr/>
          <p:nvPr/>
        </p:nvSpPr>
        <p:spPr>
          <a:xfrm>
            <a:off x="181233" y="4472849"/>
            <a:ext cx="801334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스테이지 로드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DE146E9E-4052-4BD9-B8FF-AF3D64BFB2BA}"/>
              </a:ext>
            </a:extLst>
          </p:cNvPr>
          <p:cNvSpPr/>
          <p:nvPr/>
        </p:nvSpPr>
        <p:spPr>
          <a:xfrm>
            <a:off x="1469746" y="4479681"/>
            <a:ext cx="1026999" cy="348073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세이브 데이터 저장</a:t>
            </a: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2E5F3527-51BB-421E-914F-92BBB242435E}"/>
              </a:ext>
            </a:extLst>
          </p:cNvPr>
          <p:cNvCxnSpPr>
            <a:cxnSpLocks/>
            <a:stCxn id="149" idx="2"/>
            <a:endCxn id="161" idx="0"/>
          </p:cNvCxnSpPr>
          <p:nvPr/>
        </p:nvCxnSpPr>
        <p:spPr>
          <a:xfrm flipH="1">
            <a:off x="579892" y="4812911"/>
            <a:ext cx="2008" cy="26135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0AAE7B41-D266-4F93-A7DD-C63A270D19A9}"/>
              </a:ext>
            </a:extLst>
          </p:cNvPr>
          <p:cNvSpPr/>
          <p:nvPr/>
        </p:nvSpPr>
        <p:spPr>
          <a:xfrm>
            <a:off x="179225" y="5074264"/>
            <a:ext cx="801334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게임 화면</a:t>
            </a:r>
          </a:p>
        </p:txBody>
      </p:sp>
      <p:sp>
        <p:nvSpPr>
          <p:cNvPr id="165" name="순서도: 수행의 시작/종료 164">
            <a:extLst>
              <a:ext uri="{FF2B5EF4-FFF2-40B4-BE49-F238E27FC236}">
                <a16:creationId xmlns:a16="http://schemas.microsoft.com/office/drawing/2014/main" id="{CF3997F2-CA4A-4992-AB7A-B5082F164B9E}"/>
              </a:ext>
            </a:extLst>
          </p:cNvPr>
          <p:cNvSpPr/>
          <p:nvPr/>
        </p:nvSpPr>
        <p:spPr>
          <a:xfrm>
            <a:off x="1523120" y="5786583"/>
            <a:ext cx="932476" cy="283425"/>
          </a:xfrm>
          <a:prstGeom prst="flowChartTerminator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종료</a:t>
            </a: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030CD143-E3C5-4B24-B03F-329F145E808D}"/>
              </a:ext>
            </a:extLst>
          </p:cNvPr>
          <p:cNvCxnSpPr>
            <a:cxnSpLocks/>
            <a:stCxn id="150" idx="2"/>
            <a:endCxn id="172" idx="0"/>
          </p:cNvCxnSpPr>
          <p:nvPr/>
        </p:nvCxnSpPr>
        <p:spPr>
          <a:xfrm>
            <a:off x="1983246" y="4827754"/>
            <a:ext cx="5757" cy="24651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69E0A736-41FC-416E-8FD2-CBA69739347E}"/>
              </a:ext>
            </a:extLst>
          </p:cNvPr>
          <p:cNvSpPr/>
          <p:nvPr/>
        </p:nvSpPr>
        <p:spPr>
          <a:xfrm>
            <a:off x="1469746" y="5074264"/>
            <a:ext cx="1038513" cy="338373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프로그램 종료</a:t>
            </a:r>
          </a:p>
        </p:txBody>
      </p: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CB41195E-5FA0-462A-BA21-B91D2D515A00}"/>
              </a:ext>
            </a:extLst>
          </p:cNvPr>
          <p:cNvCxnSpPr>
            <a:cxnSpLocks/>
            <a:stCxn id="172" idx="2"/>
            <a:endCxn id="165" idx="0"/>
          </p:cNvCxnSpPr>
          <p:nvPr/>
        </p:nvCxnSpPr>
        <p:spPr>
          <a:xfrm>
            <a:off x="1989003" y="5412637"/>
            <a:ext cx="355" cy="37394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B085B4F1-F8CD-4EB5-83D3-7247D00DFCB4}"/>
              </a:ext>
            </a:extLst>
          </p:cNvPr>
          <p:cNvSpPr txBox="1"/>
          <p:nvPr/>
        </p:nvSpPr>
        <p:spPr>
          <a:xfrm>
            <a:off x="429832" y="1740731"/>
            <a:ext cx="365806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46BAF03-4A8E-4009-892E-9A2B5D162189}"/>
              </a:ext>
            </a:extLst>
          </p:cNvPr>
          <p:cNvSpPr txBox="1"/>
          <p:nvPr/>
        </p:nvSpPr>
        <p:spPr>
          <a:xfrm>
            <a:off x="1709886" y="1715474"/>
            <a:ext cx="320922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5DABFCF-F1AF-49B4-8D20-666C741639B9}"/>
              </a:ext>
            </a:extLst>
          </p:cNvPr>
          <p:cNvSpPr txBox="1"/>
          <p:nvPr/>
        </p:nvSpPr>
        <p:spPr>
          <a:xfrm>
            <a:off x="488810" y="4051732"/>
            <a:ext cx="585418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Any Key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86B4593-0437-421F-B668-660A3E808995}"/>
              </a:ext>
            </a:extLst>
          </p:cNvPr>
          <p:cNvSpPr txBox="1"/>
          <p:nvPr/>
        </p:nvSpPr>
        <p:spPr>
          <a:xfrm>
            <a:off x="1760352" y="4054790"/>
            <a:ext cx="367408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Exit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7B8F4D2-A49E-49B9-AB63-D7F7CADE4B06}"/>
              </a:ext>
            </a:extLst>
          </p:cNvPr>
          <p:cNvCxnSpPr>
            <a:cxnSpLocks/>
            <a:stCxn id="131" idx="2"/>
            <a:endCxn id="120" idx="0"/>
          </p:cNvCxnSpPr>
          <p:nvPr/>
        </p:nvCxnSpPr>
        <p:spPr>
          <a:xfrm>
            <a:off x="1226215" y="3233492"/>
            <a:ext cx="6398" cy="2714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다이아몬드 38">
            <a:extLst>
              <a:ext uri="{FF2B5EF4-FFF2-40B4-BE49-F238E27FC236}">
                <a16:creationId xmlns:a16="http://schemas.microsoft.com/office/drawing/2014/main" id="{6C8090EE-6E62-4F8E-92CD-DA269B25ACD6}"/>
              </a:ext>
            </a:extLst>
          </p:cNvPr>
          <p:cNvSpPr/>
          <p:nvPr/>
        </p:nvSpPr>
        <p:spPr>
          <a:xfrm>
            <a:off x="82076" y="5848155"/>
            <a:ext cx="995631" cy="415499"/>
          </a:xfrm>
          <a:prstGeom prst="diamond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키 입력</a:t>
            </a:r>
          </a:p>
        </p:txBody>
      </p:sp>
      <p:cxnSp>
        <p:nvCxnSpPr>
          <p:cNvPr id="40" name="꺾인 연결선 9">
            <a:extLst>
              <a:ext uri="{FF2B5EF4-FFF2-40B4-BE49-F238E27FC236}">
                <a16:creationId xmlns:a16="http://schemas.microsoft.com/office/drawing/2014/main" id="{6879243A-A971-4FD6-9449-031257A0EB47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 rot="5400000">
            <a:off x="226412" y="6617134"/>
            <a:ext cx="706961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9">
            <a:extLst>
              <a:ext uri="{FF2B5EF4-FFF2-40B4-BE49-F238E27FC236}">
                <a16:creationId xmlns:a16="http://schemas.microsoft.com/office/drawing/2014/main" id="{6DD61CE8-ACA7-48EA-8E55-7750CE60FCBB}"/>
              </a:ext>
            </a:extLst>
          </p:cNvPr>
          <p:cNvCxnSpPr>
            <a:cxnSpLocks/>
            <a:stCxn id="39" idx="2"/>
            <a:endCxn id="46" idx="0"/>
          </p:cNvCxnSpPr>
          <p:nvPr/>
        </p:nvCxnSpPr>
        <p:spPr>
          <a:xfrm rot="16200000" flipH="1">
            <a:off x="1060199" y="5783346"/>
            <a:ext cx="706962" cy="1667577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B2DC317-35C4-46CD-B9CF-04ABA5E9F2C8}"/>
              </a:ext>
            </a:extLst>
          </p:cNvPr>
          <p:cNvSpPr/>
          <p:nvPr/>
        </p:nvSpPr>
        <p:spPr>
          <a:xfrm>
            <a:off x="110389" y="6970615"/>
            <a:ext cx="939004" cy="358887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이동키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←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↓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→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042443-B076-454D-91AB-771F35CE6276}"/>
              </a:ext>
            </a:extLst>
          </p:cNvPr>
          <p:cNvSpPr/>
          <p:nvPr/>
        </p:nvSpPr>
        <p:spPr>
          <a:xfrm>
            <a:off x="1112374" y="6970616"/>
            <a:ext cx="714743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점프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(Space)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1E8AB68-083C-4CE2-8AE1-D2EB7A878C14}"/>
              </a:ext>
            </a:extLst>
          </p:cNvPr>
          <p:cNvSpPr/>
          <p:nvPr/>
        </p:nvSpPr>
        <p:spPr>
          <a:xfrm>
            <a:off x="1890097" y="6970616"/>
            <a:ext cx="714743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포커스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(A)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3F0AAD-0606-43B7-A56A-155F8F80BB26}"/>
              </a:ext>
            </a:extLst>
          </p:cNvPr>
          <p:cNvSpPr/>
          <p:nvPr/>
        </p:nvSpPr>
        <p:spPr>
          <a:xfrm>
            <a:off x="2667821" y="6970616"/>
            <a:ext cx="787787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일시정지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(ESC)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48" name="꺾인 연결선 9">
            <a:extLst>
              <a:ext uri="{FF2B5EF4-FFF2-40B4-BE49-F238E27FC236}">
                <a16:creationId xmlns:a16="http://schemas.microsoft.com/office/drawing/2014/main" id="{8CECE2B1-BD55-450B-906B-1C6275743E6C}"/>
              </a:ext>
            </a:extLst>
          </p:cNvPr>
          <p:cNvCxnSpPr>
            <a:cxnSpLocks/>
            <a:stCxn id="39" idx="2"/>
            <a:endCxn id="45" idx="0"/>
          </p:cNvCxnSpPr>
          <p:nvPr/>
        </p:nvCxnSpPr>
        <p:spPr>
          <a:xfrm rot="16200000" flipH="1">
            <a:off x="671338" y="6172208"/>
            <a:ext cx="706962" cy="889854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9">
            <a:extLst>
              <a:ext uri="{FF2B5EF4-FFF2-40B4-BE49-F238E27FC236}">
                <a16:creationId xmlns:a16="http://schemas.microsoft.com/office/drawing/2014/main" id="{FB4ECFD5-96C9-4874-9BD7-395A4C2CFB50}"/>
              </a:ext>
            </a:extLst>
          </p:cNvPr>
          <p:cNvCxnSpPr>
            <a:cxnSpLocks/>
            <a:stCxn id="39" idx="2"/>
            <a:endCxn id="47" idx="0"/>
          </p:cNvCxnSpPr>
          <p:nvPr/>
        </p:nvCxnSpPr>
        <p:spPr>
          <a:xfrm rot="16200000" flipH="1">
            <a:off x="1467322" y="5376223"/>
            <a:ext cx="706962" cy="2481823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다이아몬드 49">
            <a:extLst>
              <a:ext uri="{FF2B5EF4-FFF2-40B4-BE49-F238E27FC236}">
                <a16:creationId xmlns:a16="http://schemas.microsoft.com/office/drawing/2014/main" id="{365CA813-8311-4B63-836F-5283D69397E1}"/>
              </a:ext>
            </a:extLst>
          </p:cNvPr>
          <p:cNvSpPr/>
          <p:nvPr/>
        </p:nvSpPr>
        <p:spPr>
          <a:xfrm>
            <a:off x="2663399" y="7862286"/>
            <a:ext cx="796630" cy="425251"/>
          </a:xfrm>
          <a:prstGeom prst="diamond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버튼 선택</a:t>
            </a:r>
          </a:p>
        </p:txBody>
      </p:sp>
      <p:cxnSp>
        <p:nvCxnSpPr>
          <p:cNvPr id="51" name="꺾인 연결선 9">
            <a:extLst>
              <a:ext uri="{FF2B5EF4-FFF2-40B4-BE49-F238E27FC236}">
                <a16:creationId xmlns:a16="http://schemas.microsoft.com/office/drawing/2014/main" id="{B8DB49AD-A581-4E70-B668-EE5078949BF0}"/>
              </a:ext>
            </a:extLst>
          </p:cNvPr>
          <p:cNvCxnSpPr>
            <a:cxnSpLocks/>
            <a:stCxn id="45" idx="2"/>
            <a:endCxn id="58" idx="0"/>
          </p:cNvCxnSpPr>
          <p:nvPr/>
        </p:nvCxnSpPr>
        <p:spPr>
          <a:xfrm rot="5400000">
            <a:off x="999488" y="7364960"/>
            <a:ext cx="524541" cy="415976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7014CCA-38D1-456C-AF80-866EF7DC9B23}"/>
              </a:ext>
            </a:extLst>
          </p:cNvPr>
          <p:cNvCxnSpPr>
            <a:cxnSpLocks/>
            <a:stCxn id="47" idx="2"/>
            <a:endCxn id="50" idx="0"/>
          </p:cNvCxnSpPr>
          <p:nvPr/>
        </p:nvCxnSpPr>
        <p:spPr>
          <a:xfrm flipH="1">
            <a:off x="3061714" y="7310678"/>
            <a:ext cx="1" cy="55160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9">
            <a:extLst>
              <a:ext uri="{FF2B5EF4-FFF2-40B4-BE49-F238E27FC236}">
                <a16:creationId xmlns:a16="http://schemas.microsoft.com/office/drawing/2014/main" id="{CD60F3F8-587B-45CD-B933-5F372749C9B9}"/>
              </a:ext>
            </a:extLst>
          </p:cNvPr>
          <p:cNvCxnSpPr>
            <a:cxnSpLocks/>
            <a:stCxn id="50" idx="2"/>
            <a:endCxn id="54" idx="0"/>
          </p:cNvCxnSpPr>
          <p:nvPr/>
        </p:nvCxnSpPr>
        <p:spPr>
          <a:xfrm rot="16200000" flipH="1">
            <a:off x="3009416" y="8339835"/>
            <a:ext cx="457529" cy="352932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F345A3C0-5AF8-4C02-A543-55ADD016616F}"/>
              </a:ext>
            </a:extLst>
          </p:cNvPr>
          <p:cNvSpPr/>
          <p:nvPr/>
        </p:nvSpPr>
        <p:spPr>
          <a:xfrm>
            <a:off x="3144646" y="8745066"/>
            <a:ext cx="540000" cy="540000"/>
          </a:xfrm>
          <a:prstGeom prst="flowChartConnector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게임화면</a:t>
            </a: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41CE1DFB-E17C-49FD-8625-9C74599CC5EA}"/>
              </a:ext>
            </a:extLst>
          </p:cNvPr>
          <p:cNvSpPr/>
          <p:nvPr/>
        </p:nvSpPr>
        <p:spPr>
          <a:xfrm>
            <a:off x="2435658" y="8745066"/>
            <a:ext cx="538934" cy="538934"/>
          </a:xfrm>
          <a:prstGeom prst="flowChartConnector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메인 화면</a:t>
            </a:r>
          </a:p>
        </p:txBody>
      </p:sp>
      <p:cxnSp>
        <p:nvCxnSpPr>
          <p:cNvPr id="56" name="꺾인 연결선 9">
            <a:extLst>
              <a:ext uri="{FF2B5EF4-FFF2-40B4-BE49-F238E27FC236}">
                <a16:creationId xmlns:a16="http://schemas.microsoft.com/office/drawing/2014/main" id="{D08C21F9-5470-455E-9D73-871F134450A9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rot="5400000">
            <a:off x="2654656" y="8338007"/>
            <a:ext cx="457529" cy="356589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313F33-F3CA-46E9-B3A6-69D53A879E21}"/>
              </a:ext>
            </a:extLst>
          </p:cNvPr>
          <p:cNvSpPr/>
          <p:nvPr/>
        </p:nvSpPr>
        <p:spPr>
          <a:xfrm>
            <a:off x="1842480" y="7570555"/>
            <a:ext cx="796630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포커스 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On/Off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8" name="다이아몬드 57">
            <a:extLst>
              <a:ext uri="{FF2B5EF4-FFF2-40B4-BE49-F238E27FC236}">
                <a16:creationId xmlns:a16="http://schemas.microsoft.com/office/drawing/2014/main" id="{C645D08C-9062-4FFA-AC32-CE7A33A7D0D9}"/>
              </a:ext>
            </a:extLst>
          </p:cNvPr>
          <p:cNvSpPr/>
          <p:nvPr/>
        </p:nvSpPr>
        <p:spPr>
          <a:xfrm>
            <a:off x="585064" y="7835219"/>
            <a:ext cx="937412" cy="425251"/>
          </a:xfrm>
          <a:prstGeom prst="diamond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포커스 모드</a:t>
            </a:r>
          </a:p>
        </p:txBody>
      </p:sp>
      <p:cxnSp>
        <p:nvCxnSpPr>
          <p:cNvPr id="61" name="꺾인 연결선 9">
            <a:extLst>
              <a:ext uri="{FF2B5EF4-FFF2-40B4-BE49-F238E27FC236}">
                <a16:creationId xmlns:a16="http://schemas.microsoft.com/office/drawing/2014/main" id="{7FE83D84-697D-4EBC-8093-CD30329C17E2}"/>
              </a:ext>
            </a:extLst>
          </p:cNvPr>
          <p:cNvCxnSpPr>
            <a:cxnSpLocks/>
            <a:stCxn id="43" idx="2"/>
            <a:endCxn id="58" idx="0"/>
          </p:cNvCxnSpPr>
          <p:nvPr/>
        </p:nvCxnSpPr>
        <p:spPr>
          <a:xfrm rot="16200000" flipH="1">
            <a:off x="563972" y="7345420"/>
            <a:ext cx="505717" cy="473879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E475E6D-CEFB-4DFB-AD77-CDD67AE2FFFE}"/>
              </a:ext>
            </a:extLst>
          </p:cNvPr>
          <p:cNvSpPr/>
          <p:nvPr/>
        </p:nvSpPr>
        <p:spPr>
          <a:xfrm>
            <a:off x="110389" y="8291223"/>
            <a:ext cx="796630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키에 따른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이동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F470AA6-CD7A-4F8C-9576-B2923E345097}"/>
              </a:ext>
            </a:extLst>
          </p:cNvPr>
          <p:cNvSpPr/>
          <p:nvPr/>
        </p:nvSpPr>
        <p:spPr>
          <a:xfrm>
            <a:off x="1202510" y="8294354"/>
            <a:ext cx="796630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포커스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내부 이동</a:t>
            </a:r>
          </a:p>
        </p:txBody>
      </p:sp>
      <p:cxnSp>
        <p:nvCxnSpPr>
          <p:cNvPr id="64" name="꺾인 연결선 9">
            <a:extLst>
              <a:ext uri="{FF2B5EF4-FFF2-40B4-BE49-F238E27FC236}">
                <a16:creationId xmlns:a16="http://schemas.microsoft.com/office/drawing/2014/main" id="{90F49DE6-1CC2-4898-8C6A-1E4EC6164D35}"/>
              </a:ext>
            </a:extLst>
          </p:cNvPr>
          <p:cNvCxnSpPr>
            <a:cxnSpLocks/>
            <a:stCxn id="58" idx="1"/>
            <a:endCxn id="62" idx="0"/>
          </p:cNvCxnSpPr>
          <p:nvPr/>
        </p:nvCxnSpPr>
        <p:spPr>
          <a:xfrm rot="10800000" flipV="1">
            <a:off x="508704" y="8047845"/>
            <a:ext cx="76360" cy="243378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9">
            <a:extLst>
              <a:ext uri="{FF2B5EF4-FFF2-40B4-BE49-F238E27FC236}">
                <a16:creationId xmlns:a16="http://schemas.microsoft.com/office/drawing/2014/main" id="{8739AE30-890C-4B07-83CC-BB567C15F23C}"/>
              </a:ext>
            </a:extLst>
          </p:cNvPr>
          <p:cNvCxnSpPr>
            <a:cxnSpLocks/>
            <a:stCxn id="58" idx="3"/>
            <a:endCxn id="63" idx="0"/>
          </p:cNvCxnSpPr>
          <p:nvPr/>
        </p:nvCxnSpPr>
        <p:spPr>
          <a:xfrm>
            <a:off x="1522476" y="8047845"/>
            <a:ext cx="78349" cy="246509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9BDA3F7-A64F-477F-A3DB-864EFA622B83}"/>
              </a:ext>
            </a:extLst>
          </p:cNvPr>
          <p:cNvCxnSpPr>
            <a:cxnSpLocks/>
            <a:stCxn id="46" idx="2"/>
            <a:endCxn id="57" idx="0"/>
          </p:cNvCxnSpPr>
          <p:nvPr/>
        </p:nvCxnSpPr>
        <p:spPr>
          <a:xfrm flipH="1">
            <a:off x="2240795" y="7310678"/>
            <a:ext cx="6674" cy="25987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556192FB-084A-4DAE-8D5E-6F7B8A67B946}"/>
              </a:ext>
            </a:extLst>
          </p:cNvPr>
          <p:cNvSpPr/>
          <p:nvPr/>
        </p:nvSpPr>
        <p:spPr>
          <a:xfrm>
            <a:off x="917768" y="9458936"/>
            <a:ext cx="263250" cy="263250"/>
          </a:xfrm>
          <a:prstGeom prst="flowChartConnector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69" name="꺾인 연결선 9">
            <a:extLst>
              <a:ext uri="{FF2B5EF4-FFF2-40B4-BE49-F238E27FC236}">
                <a16:creationId xmlns:a16="http://schemas.microsoft.com/office/drawing/2014/main" id="{61AAEB90-CC27-4421-B2C3-4B8510B959EA}"/>
              </a:ext>
            </a:extLst>
          </p:cNvPr>
          <p:cNvCxnSpPr>
            <a:cxnSpLocks/>
            <a:stCxn id="62" idx="2"/>
            <a:endCxn id="67" idx="0"/>
          </p:cNvCxnSpPr>
          <p:nvPr/>
        </p:nvCxnSpPr>
        <p:spPr>
          <a:xfrm rot="16200000" flipH="1">
            <a:off x="365223" y="8774765"/>
            <a:ext cx="827651" cy="540689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9">
            <a:extLst>
              <a:ext uri="{FF2B5EF4-FFF2-40B4-BE49-F238E27FC236}">
                <a16:creationId xmlns:a16="http://schemas.microsoft.com/office/drawing/2014/main" id="{B3DC08B1-2C3B-409B-B7A7-1B88AB0825DF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 rot="5400000">
            <a:off x="912849" y="8770960"/>
            <a:ext cx="824520" cy="551432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D3B219B3-E296-4DA9-9080-B0EC5EBB4F94}"/>
              </a:ext>
            </a:extLst>
          </p:cNvPr>
          <p:cNvCxnSpPr>
            <a:cxnSpLocks/>
            <a:stCxn id="161" idx="2"/>
            <a:endCxn id="39" idx="0"/>
          </p:cNvCxnSpPr>
          <p:nvPr/>
        </p:nvCxnSpPr>
        <p:spPr>
          <a:xfrm>
            <a:off x="579892" y="5414326"/>
            <a:ext cx="0" cy="43382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순서도: 연결자 218">
            <a:extLst>
              <a:ext uri="{FF2B5EF4-FFF2-40B4-BE49-F238E27FC236}">
                <a16:creationId xmlns:a16="http://schemas.microsoft.com/office/drawing/2014/main" id="{094BAB22-93DC-460E-991E-27C762EE471C}"/>
              </a:ext>
            </a:extLst>
          </p:cNvPr>
          <p:cNvSpPr/>
          <p:nvPr/>
        </p:nvSpPr>
        <p:spPr>
          <a:xfrm>
            <a:off x="5065265" y="645696"/>
            <a:ext cx="263250" cy="263250"/>
          </a:xfrm>
          <a:prstGeom prst="flowChartConnector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20" name="다이아몬드 219">
            <a:extLst>
              <a:ext uri="{FF2B5EF4-FFF2-40B4-BE49-F238E27FC236}">
                <a16:creationId xmlns:a16="http://schemas.microsoft.com/office/drawing/2014/main" id="{920C16F9-6268-4524-B383-18F0F4F976B5}"/>
              </a:ext>
            </a:extLst>
          </p:cNvPr>
          <p:cNvSpPr/>
          <p:nvPr/>
        </p:nvSpPr>
        <p:spPr>
          <a:xfrm>
            <a:off x="4773050" y="1254899"/>
            <a:ext cx="857100" cy="415499"/>
          </a:xfrm>
          <a:prstGeom prst="diamond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대포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범위</a:t>
            </a: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CACE5673-BD94-43A6-B9C0-BF74E354BEBE}"/>
              </a:ext>
            </a:extLst>
          </p:cNvPr>
          <p:cNvSpPr/>
          <p:nvPr/>
        </p:nvSpPr>
        <p:spPr>
          <a:xfrm>
            <a:off x="5621048" y="1673014"/>
            <a:ext cx="660446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미사일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발사</a:t>
            </a:r>
          </a:p>
        </p:txBody>
      </p:sp>
      <p:sp>
        <p:nvSpPr>
          <p:cNvPr id="222" name="다이아몬드 221">
            <a:extLst>
              <a:ext uri="{FF2B5EF4-FFF2-40B4-BE49-F238E27FC236}">
                <a16:creationId xmlns:a16="http://schemas.microsoft.com/office/drawing/2014/main" id="{5663061B-6CE4-4F05-8711-0BA19CDA1086}"/>
              </a:ext>
            </a:extLst>
          </p:cNvPr>
          <p:cNvSpPr/>
          <p:nvPr/>
        </p:nvSpPr>
        <p:spPr>
          <a:xfrm>
            <a:off x="4840462" y="2415454"/>
            <a:ext cx="976105" cy="415499"/>
          </a:xfrm>
          <a:prstGeom prst="diamond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장애물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충돌</a:t>
            </a:r>
          </a:p>
        </p:txBody>
      </p:sp>
      <p:cxnSp>
        <p:nvCxnSpPr>
          <p:cNvPr id="223" name="꺾인 연결선 9">
            <a:extLst>
              <a:ext uri="{FF2B5EF4-FFF2-40B4-BE49-F238E27FC236}">
                <a16:creationId xmlns:a16="http://schemas.microsoft.com/office/drawing/2014/main" id="{0489DC62-3CE8-4783-B398-6227C5F6BDC3}"/>
              </a:ext>
            </a:extLst>
          </p:cNvPr>
          <p:cNvCxnSpPr>
            <a:cxnSpLocks/>
            <a:stCxn id="220" idx="3"/>
            <a:endCxn id="221" idx="0"/>
          </p:cNvCxnSpPr>
          <p:nvPr/>
        </p:nvCxnSpPr>
        <p:spPr>
          <a:xfrm>
            <a:off x="5630150" y="1462649"/>
            <a:ext cx="321121" cy="210365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꺾인 연결선 9">
            <a:extLst>
              <a:ext uri="{FF2B5EF4-FFF2-40B4-BE49-F238E27FC236}">
                <a16:creationId xmlns:a16="http://schemas.microsoft.com/office/drawing/2014/main" id="{72A78E10-C640-42AB-8E4D-1178588A30F4}"/>
              </a:ext>
            </a:extLst>
          </p:cNvPr>
          <p:cNvCxnSpPr>
            <a:cxnSpLocks/>
            <a:stCxn id="221" idx="2"/>
            <a:endCxn id="222" idx="0"/>
          </p:cNvCxnSpPr>
          <p:nvPr/>
        </p:nvCxnSpPr>
        <p:spPr>
          <a:xfrm rot="5400000">
            <a:off x="5438704" y="1902887"/>
            <a:ext cx="402378" cy="622756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꺾인 연결선 9">
            <a:extLst>
              <a:ext uri="{FF2B5EF4-FFF2-40B4-BE49-F238E27FC236}">
                <a16:creationId xmlns:a16="http://schemas.microsoft.com/office/drawing/2014/main" id="{9F920FBE-2BAF-49D0-AF1C-330B4ED969C8}"/>
              </a:ext>
            </a:extLst>
          </p:cNvPr>
          <p:cNvCxnSpPr>
            <a:cxnSpLocks/>
            <a:stCxn id="220" idx="1"/>
            <a:endCxn id="222" idx="0"/>
          </p:cNvCxnSpPr>
          <p:nvPr/>
        </p:nvCxnSpPr>
        <p:spPr>
          <a:xfrm rot="10800000" flipH="1" flipV="1">
            <a:off x="4773049" y="1462648"/>
            <a:ext cx="555465" cy="952805"/>
          </a:xfrm>
          <a:prstGeom prst="bentConnector4">
            <a:avLst>
              <a:gd name="adj1" fmla="val -41155"/>
              <a:gd name="adj2" fmla="val 60902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44532FA1-790C-4288-8103-AC6C6A68C80C}"/>
              </a:ext>
            </a:extLst>
          </p:cNvPr>
          <p:cNvSpPr/>
          <p:nvPr/>
        </p:nvSpPr>
        <p:spPr>
          <a:xfrm>
            <a:off x="6059240" y="3102717"/>
            <a:ext cx="660446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스테이지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재실행</a:t>
            </a:r>
          </a:p>
        </p:txBody>
      </p:sp>
      <p:cxnSp>
        <p:nvCxnSpPr>
          <p:cNvPr id="227" name="꺾인 연결선 9">
            <a:extLst>
              <a:ext uri="{FF2B5EF4-FFF2-40B4-BE49-F238E27FC236}">
                <a16:creationId xmlns:a16="http://schemas.microsoft.com/office/drawing/2014/main" id="{53314E12-9540-4C6F-A69C-093A03146B8E}"/>
              </a:ext>
            </a:extLst>
          </p:cNvPr>
          <p:cNvCxnSpPr>
            <a:cxnSpLocks/>
            <a:stCxn id="222" idx="3"/>
            <a:endCxn id="226" idx="0"/>
          </p:cNvCxnSpPr>
          <p:nvPr/>
        </p:nvCxnSpPr>
        <p:spPr>
          <a:xfrm>
            <a:off x="5816567" y="2623204"/>
            <a:ext cx="572896" cy="479513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다이아몬드 227">
            <a:extLst>
              <a:ext uri="{FF2B5EF4-FFF2-40B4-BE49-F238E27FC236}">
                <a16:creationId xmlns:a16="http://schemas.microsoft.com/office/drawing/2014/main" id="{C7514274-BE48-44BD-A9FC-E41F94D0CCE8}"/>
              </a:ext>
            </a:extLst>
          </p:cNvPr>
          <p:cNvSpPr/>
          <p:nvPr/>
        </p:nvSpPr>
        <p:spPr>
          <a:xfrm>
            <a:off x="3604754" y="3102717"/>
            <a:ext cx="1117771" cy="360758"/>
          </a:xfrm>
          <a:prstGeom prst="diamond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스테이지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클리어</a:t>
            </a:r>
          </a:p>
        </p:txBody>
      </p:sp>
      <p:cxnSp>
        <p:nvCxnSpPr>
          <p:cNvPr id="229" name="꺾인 연결선 9">
            <a:extLst>
              <a:ext uri="{FF2B5EF4-FFF2-40B4-BE49-F238E27FC236}">
                <a16:creationId xmlns:a16="http://schemas.microsoft.com/office/drawing/2014/main" id="{97A77970-2341-47C8-B215-96C86A93C1AE}"/>
              </a:ext>
            </a:extLst>
          </p:cNvPr>
          <p:cNvCxnSpPr>
            <a:cxnSpLocks/>
            <a:stCxn id="222" idx="1"/>
            <a:endCxn id="228" idx="0"/>
          </p:cNvCxnSpPr>
          <p:nvPr/>
        </p:nvCxnSpPr>
        <p:spPr>
          <a:xfrm rot="10800000" flipV="1">
            <a:off x="4163640" y="2623203"/>
            <a:ext cx="676822" cy="479513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다이아몬드 229">
            <a:extLst>
              <a:ext uri="{FF2B5EF4-FFF2-40B4-BE49-F238E27FC236}">
                <a16:creationId xmlns:a16="http://schemas.microsoft.com/office/drawing/2014/main" id="{AC82B43A-7700-451F-984F-7C25690B03A8}"/>
              </a:ext>
            </a:extLst>
          </p:cNvPr>
          <p:cNvSpPr/>
          <p:nvPr/>
        </p:nvSpPr>
        <p:spPr>
          <a:xfrm>
            <a:off x="2781189" y="3593593"/>
            <a:ext cx="1190655" cy="360758"/>
          </a:xfrm>
          <a:prstGeom prst="diamond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스테이지 존재</a:t>
            </a: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1DFCA7CC-4EFA-495E-8431-5A918EB6373C}"/>
              </a:ext>
            </a:extLst>
          </p:cNvPr>
          <p:cNvCxnSpPr>
            <a:cxnSpLocks/>
            <a:stCxn id="219" idx="4"/>
            <a:endCxn id="220" idx="0"/>
          </p:cNvCxnSpPr>
          <p:nvPr/>
        </p:nvCxnSpPr>
        <p:spPr>
          <a:xfrm>
            <a:off x="5196890" y="908946"/>
            <a:ext cx="4710" cy="34595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02775065-5758-4BCE-9532-E35F30F40A75}"/>
              </a:ext>
            </a:extLst>
          </p:cNvPr>
          <p:cNvSpPr/>
          <p:nvPr/>
        </p:nvSpPr>
        <p:spPr>
          <a:xfrm>
            <a:off x="4118232" y="4393732"/>
            <a:ext cx="856718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다음 스테이지 로드</a:t>
            </a: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7F5B6EE6-C394-4598-BA0E-B22DF1A098C6}"/>
              </a:ext>
            </a:extLst>
          </p:cNvPr>
          <p:cNvSpPr/>
          <p:nvPr/>
        </p:nvSpPr>
        <p:spPr>
          <a:xfrm>
            <a:off x="2684238" y="4393732"/>
            <a:ext cx="856718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엔딩 화면 로드</a:t>
            </a:r>
          </a:p>
        </p:txBody>
      </p:sp>
      <p:sp>
        <p:nvSpPr>
          <p:cNvPr id="234" name="순서도: 연결자 233">
            <a:extLst>
              <a:ext uri="{FF2B5EF4-FFF2-40B4-BE49-F238E27FC236}">
                <a16:creationId xmlns:a16="http://schemas.microsoft.com/office/drawing/2014/main" id="{19C28218-6020-4052-B871-6B626A51B76A}"/>
              </a:ext>
            </a:extLst>
          </p:cNvPr>
          <p:cNvSpPr/>
          <p:nvPr/>
        </p:nvSpPr>
        <p:spPr>
          <a:xfrm>
            <a:off x="5515125" y="5531487"/>
            <a:ext cx="540000" cy="540000"/>
          </a:xfrm>
          <a:prstGeom prst="flowChartConnector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게임화면</a:t>
            </a:r>
          </a:p>
        </p:txBody>
      </p:sp>
      <p:cxnSp>
        <p:nvCxnSpPr>
          <p:cNvPr id="236" name="꺾인 연결선 9">
            <a:extLst>
              <a:ext uri="{FF2B5EF4-FFF2-40B4-BE49-F238E27FC236}">
                <a16:creationId xmlns:a16="http://schemas.microsoft.com/office/drawing/2014/main" id="{90A286EE-8834-4910-86A8-CCF20EAF9996}"/>
              </a:ext>
            </a:extLst>
          </p:cNvPr>
          <p:cNvCxnSpPr>
            <a:cxnSpLocks/>
            <a:stCxn id="228" idx="1"/>
            <a:endCxn id="230" idx="0"/>
          </p:cNvCxnSpPr>
          <p:nvPr/>
        </p:nvCxnSpPr>
        <p:spPr>
          <a:xfrm rot="10800000" flipV="1">
            <a:off x="3376518" y="3283095"/>
            <a:ext cx="228237" cy="310497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꺾인 연결선 9">
            <a:extLst>
              <a:ext uri="{FF2B5EF4-FFF2-40B4-BE49-F238E27FC236}">
                <a16:creationId xmlns:a16="http://schemas.microsoft.com/office/drawing/2014/main" id="{9E341CD9-B141-4424-93E5-AD6BF6E3FF06}"/>
              </a:ext>
            </a:extLst>
          </p:cNvPr>
          <p:cNvCxnSpPr>
            <a:cxnSpLocks/>
            <a:stCxn id="230" idx="3"/>
            <a:endCxn id="232" idx="0"/>
          </p:cNvCxnSpPr>
          <p:nvPr/>
        </p:nvCxnSpPr>
        <p:spPr>
          <a:xfrm>
            <a:off x="3971844" y="3773972"/>
            <a:ext cx="574747" cy="619760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꺾인 연결선 9">
            <a:extLst>
              <a:ext uri="{FF2B5EF4-FFF2-40B4-BE49-F238E27FC236}">
                <a16:creationId xmlns:a16="http://schemas.microsoft.com/office/drawing/2014/main" id="{DF95D711-A86F-4E67-92BB-BACD7D2EF6CE}"/>
              </a:ext>
            </a:extLst>
          </p:cNvPr>
          <p:cNvCxnSpPr>
            <a:cxnSpLocks/>
            <a:stCxn id="228" idx="3"/>
            <a:endCxn id="234" idx="0"/>
          </p:cNvCxnSpPr>
          <p:nvPr/>
        </p:nvCxnSpPr>
        <p:spPr>
          <a:xfrm>
            <a:off x="4722525" y="3283096"/>
            <a:ext cx="1062600" cy="2248391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꺾인 연결선 9">
            <a:extLst>
              <a:ext uri="{FF2B5EF4-FFF2-40B4-BE49-F238E27FC236}">
                <a16:creationId xmlns:a16="http://schemas.microsoft.com/office/drawing/2014/main" id="{A0600118-BB8E-4F81-81C1-4B0009FB91D9}"/>
              </a:ext>
            </a:extLst>
          </p:cNvPr>
          <p:cNvCxnSpPr>
            <a:cxnSpLocks/>
            <a:stCxn id="232" idx="2"/>
            <a:endCxn id="234" idx="0"/>
          </p:cNvCxnSpPr>
          <p:nvPr/>
        </p:nvCxnSpPr>
        <p:spPr>
          <a:xfrm rot="16200000" flipH="1">
            <a:off x="4767012" y="4513373"/>
            <a:ext cx="797693" cy="1238534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꺾인 연결선 9">
            <a:extLst>
              <a:ext uri="{FF2B5EF4-FFF2-40B4-BE49-F238E27FC236}">
                <a16:creationId xmlns:a16="http://schemas.microsoft.com/office/drawing/2014/main" id="{F565F45B-5F30-4F10-B9D4-34F4839095EA}"/>
              </a:ext>
            </a:extLst>
          </p:cNvPr>
          <p:cNvCxnSpPr>
            <a:cxnSpLocks/>
            <a:stCxn id="230" idx="1"/>
            <a:endCxn id="233" idx="0"/>
          </p:cNvCxnSpPr>
          <p:nvPr/>
        </p:nvCxnSpPr>
        <p:spPr>
          <a:xfrm rot="10800000" flipH="1" flipV="1">
            <a:off x="2781189" y="3773972"/>
            <a:ext cx="331408" cy="619760"/>
          </a:xfrm>
          <a:prstGeom prst="bentConnector4">
            <a:avLst>
              <a:gd name="adj1" fmla="val -68978"/>
              <a:gd name="adj2" fmla="val 64552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꺾인 연결선 9">
            <a:extLst>
              <a:ext uri="{FF2B5EF4-FFF2-40B4-BE49-F238E27FC236}">
                <a16:creationId xmlns:a16="http://schemas.microsoft.com/office/drawing/2014/main" id="{0DE46E66-618B-4B0A-A5FE-DB6212091F45}"/>
              </a:ext>
            </a:extLst>
          </p:cNvPr>
          <p:cNvCxnSpPr>
            <a:cxnSpLocks/>
            <a:stCxn id="233" idx="2"/>
            <a:endCxn id="328" idx="0"/>
          </p:cNvCxnSpPr>
          <p:nvPr/>
        </p:nvCxnSpPr>
        <p:spPr>
          <a:xfrm rot="16200000" flipH="1">
            <a:off x="3192213" y="4654178"/>
            <a:ext cx="1450697" cy="1609928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꺾인 연결선 9">
            <a:extLst>
              <a:ext uri="{FF2B5EF4-FFF2-40B4-BE49-F238E27FC236}">
                <a16:creationId xmlns:a16="http://schemas.microsoft.com/office/drawing/2014/main" id="{D5100F31-8AFE-4DB8-9BE5-2CE5EACE982B}"/>
              </a:ext>
            </a:extLst>
          </p:cNvPr>
          <p:cNvCxnSpPr>
            <a:cxnSpLocks/>
            <a:stCxn id="226" idx="2"/>
            <a:endCxn id="234" idx="0"/>
          </p:cNvCxnSpPr>
          <p:nvPr/>
        </p:nvCxnSpPr>
        <p:spPr>
          <a:xfrm rot="5400000">
            <a:off x="5042940" y="4184964"/>
            <a:ext cx="2088708" cy="604338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꺾인 연결선 9">
            <a:extLst>
              <a:ext uri="{FF2B5EF4-FFF2-40B4-BE49-F238E27FC236}">
                <a16:creationId xmlns:a16="http://schemas.microsoft.com/office/drawing/2014/main" id="{98FAD781-0C11-4129-94EF-1370DFFFBA22}"/>
              </a:ext>
            </a:extLst>
          </p:cNvPr>
          <p:cNvCxnSpPr>
            <a:cxnSpLocks/>
            <a:stCxn id="57" idx="2"/>
            <a:endCxn id="67" idx="0"/>
          </p:cNvCxnSpPr>
          <p:nvPr/>
        </p:nvCxnSpPr>
        <p:spPr>
          <a:xfrm rot="5400000">
            <a:off x="870935" y="8089075"/>
            <a:ext cx="1548319" cy="1191402"/>
          </a:xfrm>
          <a:prstGeom prst="bentConnector3">
            <a:avLst>
              <a:gd name="adj1" fmla="val 74018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A2F49C75-DBEC-4C3C-AE8B-3FA944376AA0}"/>
              </a:ext>
            </a:extLst>
          </p:cNvPr>
          <p:cNvSpPr/>
          <p:nvPr/>
        </p:nvSpPr>
        <p:spPr>
          <a:xfrm>
            <a:off x="4294166" y="6184491"/>
            <a:ext cx="856717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초기화 값 세팅</a:t>
            </a:r>
          </a:p>
        </p:txBody>
      </p: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60A65342-71E5-4179-A1C5-D0D550400950}"/>
              </a:ext>
            </a:extLst>
          </p:cNvPr>
          <p:cNvCxnSpPr>
            <a:cxnSpLocks/>
            <a:stCxn id="328" idx="2"/>
            <a:endCxn id="330" idx="0"/>
          </p:cNvCxnSpPr>
          <p:nvPr/>
        </p:nvCxnSpPr>
        <p:spPr>
          <a:xfrm flipH="1">
            <a:off x="4717273" y="6524553"/>
            <a:ext cx="5252" cy="23598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3C672EF6-186C-4BA5-9966-96B9D38926AE}"/>
              </a:ext>
            </a:extLst>
          </p:cNvPr>
          <p:cNvSpPr/>
          <p:nvPr/>
        </p:nvSpPr>
        <p:spPr>
          <a:xfrm>
            <a:off x="4283666" y="6760533"/>
            <a:ext cx="867214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엔딩 화면</a:t>
            </a:r>
          </a:p>
        </p:txBody>
      </p:sp>
      <p:sp>
        <p:nvSpPr>
          <p:cNvPr id="331" name="순서도: 연결자 330">
            <a:extLst>
              <a:ext uri="{FF2B5EF4-FFF2-40B4-BE49-F238E27FC236}">
                <a16:creationId xmlns:a16="http://schemas.microsoft.com/office/drawing/2014/main" id="{BD40E064-C60C-426F-B493-2B4DF4826C08}"/>
              </a:ext>
            </a:extLst>
          </p:cNvPr>
          <p:cNvSpPr/>
          <p:nvPr/>
        </p:nvSpPr>
        <p:spPr>
          <a:xfrm>
            <a:off x="4447273" y="7406637"/>
            <a:ext cx="540000" cy="540000"/>
          </a:xfrm>
          <a:prstGeom prst="flowChartConnector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메인 화면</a:t>
            </a:r>
          </a:p>
        </p:txBody>
      </p:sp>
      <p:cxnSp>
        <p:nvCxnSpPr>
          <p:cNvPr id="332" name="직선 화살표 연결선 331">
            <a:extLst>
              <a:ext uri="{FF2B5EF4-FFF2-40B4-BE49-F238E27FC236}">
                <a16:creationId xmlns:a16="http://schemas.microsoft.com/office/drawing/2014/main" id="{C1347048-9208-4D82-AFA9-E75C04896CC9}"/>
              </a:ext>
            </a:extLst>
          </p:cNvPr>
          <p:cNvCxnSpPr>
            <a:cxnSpLocks/>
            <a:stCxn id="330" idx="2"/>
            <a:endCxn id="331" idx="0"/>
          </p:cNvCxnSpPr>
          <p:nvPr/>
        </p:nvCxnSpPr>
        <p:spPr>
          <a:xfrm>
            <a:off x="4717273" y="7100595"/>
            <a:ext cx="0" cy="30604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3878EC78-1F00-4A52-AA67-81E7C3E41C86}"/>
              </a:ext>
            </a:extLst>
          </p:cNvPr>
          <p:cNvSpPr txBox="1"/>
          <p:nvPr/>
        </p:nvSpPr>
        <p:spPr>
          <a:xfrm>
            <a:off x="3284794" y="3053593"/>
            <a:ext cx="365806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66785A86-517B-4E42-BCC5-E1B968CC8B0B}"/>
              </a:ext>
            </a:extLst>
          </p:cNvPr>
          <p:cNvSpPr txBox="1"/>
          <p:nvPr/>
        </p:nvSpPr>
        <p:spPr>
          <a:xfrm>
            <a:off x="5519738" y="3056414"/>
            <a:ext cx="320922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21FB7F32-E6F7-41F0-A46D-6ED49D9E3DB1}"/>
              </a:ext>
            </a:extLst>
          </p:cNvPr>
          <p:cNvSpPr txBox="1"/>
          <p:nvPr/>
        </p:nvSpPr>
        <p:spPr>
          <a:xfrm>
            <a:off x="4257848" y="3555649"/>
            <a:ext cx="365806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B116A210-FD50-402D-AD71-A1BF98955806}"/>
              </a:ext>
            </a:extLst>
          </p:cNvPr>
          <p:cNvSpPr txBox="1"/>
          <p:nvPr/>
        </p:nvSpPr>
        <p:spPr>
          <a:xfrm>
            <a:off x="2455596" y="3572071"/>
            <a:ext cx="320922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B011B28C-4701-4052-977B-CAED4D41D762}"/>
              </a:ext>
            </a:extLst>
          </p:cNvPr>
          <p:cNvSpPr txBox="1"/>
          <p:nvPr/>
        </p:nvSpPr>
        <p:spPr>
          <a:xfrm>
            <a:off x="6103015" y="2400963"/>
            <a:ext cx="365806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7FDBFEA9-871F-448E-917D-BB114393D556}"/>
              </a:ext>
            </a:extLst>
          </p:cNvPr>
          <p:cNvSpPr txBox="1"/>
          <p:nvPr/>
        </p:nvSpPr>
        <p:spPr>
          <a:xfrm>
            <a:off x="4118232" y="2400962"/>
            <a:ext cx="320922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C7284BDC-550E-45C6-B59D-59B14D6C05F8}"/>
              </a:ext>
            </a:extLst>
          </p:cNvPr>
          <p:cNvSpPr txBox="1"/>
          <p:nvPr/>
        </p:nvSpPr>
        <p:spPr>
          <a:xfrm>
            <a:off x="5688184" y="1214330"/>
            <a:ext cx="365806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0A181B8D-5833-4F19-833B-BEFB7C6D2253}"/>
              </a:ext>
            </a:extLst>
          </p:cNvPr>
          <p:cNvSpPr txBox="1"/>
          <p:nvPr/>
        </p:nvSpPr>
        <p:spPr>
          <a:xfrm>
            <a:off x="4455205" y="1252283"/>
            <a:ext cx="320922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380A2A3A-4E5B-4CA4-BFCB-16D7A83A14D6}"/>
              </a:ext>
            </a:extLst>
          </p:cNvPr>
          <p:cNvSpPr txBox="1"/>
          <p:nvPr/>
        </p:nvSpPr>
        <p:spPr>
          <a:xfrm>
            <a:off x="1426503" y="7825604"/>
            <a:ext cx="327334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On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B6C6EB78-6446-4B33-BE89-812B45C52988}"/>
              </a:ext>
            </a:extLst>
          </p:cNvPr>
          <p:cNvSpPr txBox="1"/>
          <p:nvPr/>
        </p:nvSpPr>
        <p:spPr>
          <a:xfrm>
            <a:off x="333423" y="7825604"/>
            <a:ext cx="340158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Off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F9175ABC-D1B5-455D-B3DF-92B0BBF02397}"/>
              </a:ext>
            </a:extLst>
          </p:cNvPr>
          <p:cNvSpPr txBox="1"/>
          <p:nvPr/>
        </p:nvSpPr>
        <p:spPr>
          <a:xfrm>
            <a:off x="2576517" y="8278235"/>
            <a:ext cx="478016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Home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E894B0EC-D3DC-4126-ABCE-9CF69EBDE029}"/>
              </a:ext>
            </a:extLst>
          </p:cNvPr>
          <p:cNvSpPr txBox="1"/>
          <p:nvPr/>
        </p:nvSpPr>
        <p:spPr>
          <a:xfrm>
            <a:off x="3144449" y="8278235"/>
            <a:ext cx="385042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Play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07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다이아몬드 4"/>
          <p:cNvSpPr/>
          <p:nvPr/>
        </p:nvSpPr>
        <p:spPr>
          <a:xfrm>
            <a:off x="429832" y="1173216"/>
            <a:ext cx="1618831" cy="526708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세이브 데이터 확인</a:t>
            </a:r>
          </a:p>
        </p:txBody>
      </p:sp>
      <p:cxnSp>
        <p:nvCxnSpPr>
          <p:cNvPr id="10" name="꺾인 연결선 9"/>
          <p:cNvCxnSpPr>
            <a:cxnSpLocks/>
            <a:stCxn id="5" idx="2"/>
            <a:endCxn id="116" idx="0"/>
          </p:cNvCxnSpPr>
          <p:nvPr/>
        </p:nvCxnSpPr>
        <p:spPr>
          <a:xfrm rot="5400000">
            <a:off x="676995" y="1580851"/>
            <a:ext cx="443181" cy="68132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  <a:stCxn id="84" idx="2"/>
            <a:endCxn id="5" idx="0"/>
          </p:cNvCxnSpPr>
          <p:nvPr/>
        </p:nvCxnSpPr>
        <p:spPr>
          <a:xfrm>
            <a:off x="1229516" y="931792"/>
            <a:ext cx="9732" cy="2414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9">
            <a:extLst>
              <a:ext uri="{FF2B5EF4-FFF2-40B4-BE49-F238E27FC236}">
                <a16:creationId xmlns:a16="http://schemas.microsoft.com/office/drawing/2014/main" id="{2C4FC238-691C-40DF-8FAF-334992EC7F88}"/>
              </a:ext>
            </a:extLst>
          </p:cNvPr>
          <p:cNvCxnSpPr>
            <a:cxnSpLocks/>
            <a:stCxn id="5" idx="2"/>
            <a:endCxn id="126" idx="0"/>
          </p:cNvCxnSpPr>
          <p:nvPr/>
        </p:nvCxnSpPr>
        <p:spPr>
          <a:xfrm rot="16200000" flipH="1">
            <a:off x="1365097" y="1574075"/>
            <a:ext cx="450013" cy="70171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9">
            <a:extLst>
              <a:ext uri="{FF2B5EF4-FFF2-40B4-BE49-F238E27FC236}">
                <a16:creationId xmlns:a16="http://schemas.microsoft.com/office/drawing/2014/main" id="{3A48F79A-F727-45B0-8EA2-23D850F12AE8}"/>
              </a:ext>
            </a:extLst>
          </p:cNvPr>
          <p:cNvCxnSpPr>
            <a:cxnSpLocks/>
            <a:stCxn id="116" idx="2"/>
            <a:endCxn id="131" idx="0"/>
          </p:cNvCxnSpPr>
          <p:nvPr/>
        </p:nvCxnSpPr>
        <p:spPr>
          <a:xfrm rot="16200000" flipH="1">
            <a:off x="686937" y="2354152"/>
            <a:ext cx="410263" cy="66829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9">
            <a:extLst>
              <a:ext uri="{FF2B5EF4-FFF2-40B4-BE49-F238E27FC236}">
                <a16:creationId xmlns:a16="http://schemas.microsoft.com/office/drawing/2014/main" id="{8ADD548F-C3EE-48D9-888D-F7E5D7876005}"/>
              </a:ext>
            </a:extLst>
          </p:cNvPr>
          <p:cNvCxnSpPr>
            <a:cxnSpLocks/>
            <a:stCxn id="126" idx="2"/>
            <a:endCxn id="131" idx="0"/>
          </p:cNvCxnSpPr>
          <p:nvPr/>
        </p:nvCxnSpPr>
        <p:spPr>
          <a:xfrm rot="5400000">
            <a:off x="1381871" y="2334343"/>
            <a:ext cx="403432" cy="71474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순서도: 수행의 시작/종료 83">
            <a:extLst>
              <a:ext uri="{FF2B5EF4-FFF2-40B4-BE49-F238E27FC236}">
                <a16:creationId xmlns:a16="http://schemas.microsoft.com/office/drawing/2014/main" id="{D20087A7-B456-4E62-8AB3-386DB3585211}"/>
              </a:ext>
            </a:extLst>
          </p:cNvPr>
          <p:cNvSpPr/>
          <p:nvPr/>
        </p:nvSpPr>
        <p:spPr>
          <a:xfrm>
            <a:off x="763278" y="648367"/>
            <a:ext cx="932476" cy="283425"/>
          </a:xfrm>
          <a:prstGeom prst="flowChartTerminato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시작</a:t>
            </a:r>
          </a:p>
        </p:txBody>
      </p:sp>
      <p:sp>
        <p:nvSpPr>
          <p:cNvPr id="120" name="다이아몬드 119">
            <a:extLst>
              <a:ext uri="{FF2B5EF4-FFF2-40B4-BE49-F238E27FC236}">
                <a16:creationId xmlns:a16="http://schemas.microsoft.com/office/drawing/2014/main" id="{8336FBB1-5CF1-45A2-8FE5-79B3A529291A}"/>
              </a:ext>
            </a:extLst>
          </p:cNvPr>
          <p:cNvSpPr/>
          <p:nvPr/>
        </p:nvSpPr>
        <p:spPr>
          <a:xfrm>
            <a:off x="472518" y="3504953"/>
            <a:ext cx="1520190" cy="526708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키 입력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157255" y="2143105"/>
            <a:ext cx="801334" cy="3400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세이브 값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세팅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452C5CD-1C45-4CDB-966D-1300691B7AA5}"/>
              </a:ext>
            </a:extLst>
          </p:cNvPr>
          <p:cNvSpPr/>
          <p:nvPr/>
        </p:nvSpPr>
        <p:spPr>
          <a:xfrm>
            <a:off x="1540291" y="2149937"/>
            <a:ext cx="801334" cy="3400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초기 </a:t>
            </a:r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값 세팅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027B60D-A5EC-4048-8A28-48C102844A1C}"/>
              </a:ext>
            </a:extLst>
          </p:cNvPr>
          <p:cNvSpPr/>
          <p:nvPr/>
        </p:nvSpPr>
        <p:spPr>
          <a:xfrm>
            <a:off x="825548" y="2893430"/>
            <a:ext cx="801334" cy="3400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메인 화면</a:t>
            </a:r>
          </a:p>
        </p:txBody>
      </p:sp>
      <p:cxnSp>
        <p:nvCxnSpPr>
          <p:cNvPr id="147" name="꺾인 연결선 9">
            <a:extLst>
              <a:ext uri="{FF2B5EF4-FFF2-40B4-BE49-F238E27FC236}">
                <a16:creationId xmlns:a16="http://schemas.microsoft.com/office/drawing/2014/main" id="{8BAF5B69-AC32-4F46-8783-57177A71792F}"/>
              </a:ext>
            </a:extLst>
          </p:cNvPr>
          <p:cNvCxnSpPr>
            <a:cxnSpLocks/>
            <a:stCxn id="120" idx="2"/>
            <a:endCxn id="149" idx="0"/>
          </p:cNvCxnSpPr>
          <p:nvPr/>
        </p:nvCxnSpPr>
        <p:spPr>
          <a:xfrm rot="5400000">
            <a:off x="686663" y="3926899"/>
            <a:ext cx="441188" cy="65071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9">
            <a:extLst>
              <a:ext uri="{FF2B5EF4-FFF2-40B4-BE49-F238E27FC236}">
                <a16:creationId xmlns:a16="http://schemas.microsoft.com/office/drawing/2014/main" id="{1DFF7FA0-D85E-4B6B-A1AA-C3369551F763}"/>
              </a:ext>
            </a:extLst>
          </p:cNvPr>
          <p:cNvCxnSpPr>
            <a:cxnSpLocks/>
            <a:stCxn id="120" idx="2"/>
            <a:endCxn id="150" idx="0"/>
          </p:cNvCxnSpPr>
          <p:nvPr/>
        </p:nvCxnSpPr>
        <p:spPr>
          <a:xfrm rot="16200000" flipH="1">
            <a:off x="1383919" y="3880354"/>
            <a:ext cx="448020" cy="75063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42B87C07-C85F-4A84-A735-D438C3D1FFD0}"/>
              </a:ext>
            </a:extLst>
          </p:cNvPr>
          <p:cNvSpPr/>
          <p:nvPr/>
        </p:nvSpPr>
        <p:spPr>
          <a:xfrm>
            <a:off x="181233" y="4472849"/>
            <a:ext cx="801334" cy="3400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스테이지 로드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DE146E9E-4052-4BD9-B8FF-AF3D64BFB2BA}"/>
              </a:ext>
            </a:extLst>
          </p:cNvPr>
          <p:cNvSpPr/>
          <p:nvPr/>
        </p:nvSpPr>
        <p:spPr>
          <a:xfrm>
            <a:off x="1469746" y="4479681"/>
            <a:ext cx="1026999" cy="3480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세이브 데이터 저장</a:t>
            </a: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2E5F3527-51BB-421E-914F-92BBB242435E}"/>
              </a:ext>
            </a:extLst>
          </p:cNvPr>
          <p:cNvCxnSpPr>
            <a:cxnSpLocks/>
            <a:stCxn id="149" idx="2"/>
            <a:endCxn id="161" idx="0"/>
          </p:cNvCxnSpPr>
          <p:nvPr/>
        </p:nvCxnSpPr>
        <p:spPr>
          <a:xfrm flipH="1">
            <a:off x="579892" y="4812911"/>
            <a:ext cx="2008" cy="2613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0AAE7B41-D266-4F93-A7DD-C63A270D19A9}"/>
              </a:ext>
            </a:extLst>
          </p:cNvPr>
          <p:cNvSpPr/>
          <p:nvPr/>
        </p:nvSpPr>
        <p:spPr>
          <a:xfrm>
            <a:off x="179225" y="5074264"/>
            <a:ext cx="801334" cy="3400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게임 화면</a:t>
            </a:r>
          </a:p>
        </p:txBody>
      </p:sp>
      <p:sp>
        <p:nvSpPr>
          <p:cNvPr id="165" name="순서도: 수행의 시작/종료 164">
            <a:extLst>
              <a:ext uri="{FF2B5EF4-FFF2-40B4-BE49-F238E27FC236}">
                <a16:creationId xmlns:a16="http://schemas.microsoft.com/office/drawing/2014/main" id="{CF3997F2-CA4A-4992-AB7A-B5082F164B9E}"/>
              </a:ext>
            </a:extLst>
          </p:cNvPr>
          <p:cNvSpPr/>
          <p:nvPr/>
        </p:nvSpPr>
        <p:spPr>
          <a:xfrm>
            <a:off x="1523120" y="5786583"/>
            <a:ext cx="932476" cy="283425"/>
          </a:xfrm>
          <a:prstGeom prst="flowChartTerminato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종료</a:t>
            </a: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030CD143-E3C5-4B24-B03F-329F145E808D}"/>
              </a:ext>
            </a:extLst>
          </p:cNvPr>
          <p:cNvCxnSpPr>
            <a:cxnSpLocks/>
            <a:stCxn id="150" idx="2"/>
            <a:endCxn id="172" idx="0"/>
          </p:cNvCxnSpPr>
          <p:nvPr/>
        </p:nvCxnSpPr>
        <p:spPr>
          <a:xfrm>
            <a:off x="1983246" y="4827754"/>
            <a:ext cx="5757" cy="2465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69E0A736-41FC-416E-8FD2-CBA69739347E}"/>
              </a:ext>
            </a:extLst>
          </p:cNvPr>
          <p:cNvSpPr/>
          <p:nvPr/>
        </p:nvSpPr>
        <p:spPr>
          <a:xfrm>
            <a:off x="1469746" y="5074264"/>
            <a:ext cx="1038513" cy="3383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프로그램 종료</a:t>
            </a:r>
          </a:p>
        </p:txBody>
      </p: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CB41195E-5FA0-462A-BA21-B91D2D515A00}"/>
              </a:ext>
            </a:extLst>
          </p:cNvPr>
          <p:cNvCxnSpPr>
            <a:cxnSpLocks/>
            <a:stCxn id="172" idx="2"/>
            <a:endCxn id="165" idx="0"/>
          </p:cNvCxnSpPr>
          <p:nvPr/>
        </p:nvCxnSpPr>
        <p:spPr>
          <a:xfrm>
            <a:off x="1989003" y="5412637"/>
            <a:ext cx="355" cy="3739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B085B4F1-F8CD-4EB5-83D3-7247D00DFCB4}"/>
              </a:ext>
            </a:extLst>
          </p:cNvPr>
          <p:cNvSpPr txBox="1"/>
          <p:nvPr/>
        </p:nvSpPr>
        <p:spPr>
          <a:xfrm>
            <a:off x="429832" y="1740731"/>
            <a:ext cx="365806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46BAF03-4A8E-4009-892E-9A2B5D162189}"/>
              </a:ext>
            </a:extLst>
          </p:cNvPr>
          <p:cNvSpPr txBox="1"/>
          <p:nvPr/>
        </p:nvSpPr>
        <p:spPr>
          <a:xfrm>
            <a:off x="1709886" y="1715474"/>
            <a:ext cx="320922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5DABFCF-F1AF-49B4-8D20-666C741639B9}"/>
              </a:ext>
            </a:extLst>
          </p:cNvPr>
          <p:cNvSpPr txBox="1"/>
          <p:nvPr/>
        </p:nvSpPr>
        <p:spPr>
          <a:xfrm>
            <a:off x="477015" y="3987359"/>
            <a:ext cx="585418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Any Key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86B4593-0437-421F-B668-660A3E808995}"/>
              </a:ext>
            </a:extLst>
          </p:cNvPr>
          <p:cNvSpPr txBox="1"/>
          <p:nvPr/>
        </p:nvSpPr>
        <p:spPr>
          <a:xfrm>
            <a:off x="1769420" y="3979451"/>
            <a:ext cx="367408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Exit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7B8F4D2-A49E-49B9-AB63-D7F7CADE4B06}"/>
              </a:ext>
            </a:extLst>
          </p:cNvPr>
          <p:cNvCxnSpPr>
            <a:cxnSpLocks/>
            <a:stCxn id="131" idx="2"/>
            <a:endCxn id="120" idx="0"/>
          </p:cNvCxnSpPr>
          <p:nvPr/>
        </p:nvCxnSpPr>
        <p:spPr>
          <a:xfrm>
            <a:off x="1226215" y="3233492"/>
            <a:ext cx="6398" cy="2714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다이아몬드 38">
            <a:extLst>
              <a:ext uri="{FF2B5EF4-FFF2-40B4-BE49-F238E27FC236}">
                <a16:creationId xmlns:a16="http://schemas.microsoft.com/office/drawing/2014/main" id="{6C8090EE-6E62-4F8E-92CD-DA269B25ACD6}"/>
              </a:ext>
            </a:extLst>
          </p:cNvPr>
          <p:cNvSpPr/>
          <p:nvPr/>
        </p:nvSpPr>
        <p:spPr>
          <a:xfrm>
            <a:off x="82076" y="5848155"/>
            <a:ext cx="995631" cy="415499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키 입력</a:t>
            </a:r>
          </a:p>
        </p:txBody>
      </p:sp>
      <p:cxnSp>
        <p:nvCxnSpPr>
          <p:cNvPr id="40" name="꺾인 연결선 9">
            <a:extLst>
              <a:ext uri="{FF2B5EF4-FFF2-40B4-BE49-F238E27FC236}">
                <a16:creationId xmlns:a16="http://schemas.microsoft.com/office/drawing/2014/main" id="{6879243A-A971-4FD6-9449-031257A0EB47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 rot="5400000">
            <a:off x="226412" y="6617134"/>
            <a:ext cx="706961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9">
            <a:extLst>
              <a:ext uri="{FF2B5EF4-FFF2-40B4-BE49-F238E27FC236}">
                <a16:creationId xmlns:a16="http://schemas.microsoft.com/office/drawing/2014/main" id="{6DD61CE8-ACA7-48EA-8E55-7750CE60FCBB}"/>
              </a:ext>
            </a:extLst>
          </p:cNvPr>
          <p:cNvCxnSpPr>
            <a:cxnSpLocks/>
            <a:stCxn id="39" idx="2"/>
            <a:endCxn id="46" idx="0"/>
          </p:cNvCxnSpPr>
          <p:nvPr/>
        </p:nvCxnSpPr>
        <p:spPr>
          <a:xfrm rot="16200000" flipH="1">
            <a:off x="1060199" y="5783346"/>
            <a:ext cx="706962" cy="166757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B2DC317-35C4-46CD-B9CF-04ABA5E9F2C8}"/>
              </a:ext>
            </a:extLst>
          </p:cNvPr>
          <p:cNvSpPr/>
          <p:nvPr/>
        </p:nvSpPr>
        <p:spPr>
          <a:xfrm>
            <a:off x="110389" y="6970615"/>
            <a:ext cx="939004" cy="3588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이동키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←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↓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→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042443-B076-454D-91AB-771F35CE6276}"/>
              </a:ext>
            </a:extLst>
          </p:cNvPr>
          <p:cNvSpPr/>
          <p:nvPr/>
        </p:nvSpPr>
        <p:spPr>
          <a:xfrm>
            <a:off x="1112374" y="6970616"/>
            <a:ext cx="714743" cy="3400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점프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(Space)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1E8AB68-083C-4CE2-8AE1-D2EB7A878C14}"/>
              </a:ext>
            </a:extLst>
          </p:cNvPr>
          <p:cNvSpPr/>
          <p:nvPr/>
        </p:nvSpPr>
        <p:spPr>
          <a:xfrm>
            <a:off x="1890097" y="6970616"/>
            <a:ext cx="714743" cy="3400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포커스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(A)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3F0AAD-0606-43B7-A56A-155F8F80BB26}"/>
              </a:ext>
            </a:extLst>
          </p:cNvPr>
          <p:cNvSpPr/>
          <p:nvPr/>
        </p:nvSpPr>
        <p:spPr>
          <a:xfrm>
            <a:off x="2667821" y="6970616"/>
            <a:ext cx="787787" cy="3400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일시정지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(ESC)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48" name="꺾인 연결선 9">
            <a:extLst>
              <a:ext uri="{FF2B5EF4-FFF2-40B4-BE49-F238E27FC236}">
                <a16:creationId xmlns:a16="http://schemas.microsoft.com/office/drawing/2014/main" id="{8CECE2B1-BD55-450B-906B-1C6275743E6C}"/>
              </a:ext>
            </a:extLst>
          </p:cNvPr>
          <p:cNvCxnSpPr>
            <a:cxnSpLocks/>
            <a:stCxn id="39" idx="2"/>
            <a:endCxn id="45" idx="0"/>
          </p:cNvCxnSpPr>
          <p:nvPr/>
        </p:nvCxnSpPr>
        <p:spPr>
          <a:xfrm rot="16200000" flipH="1">
            <a:off x="671338" y="6172208"/>
            <a:ext cx="706962" cy="88985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9">
            <a:extLst>
              <a:ext uri="{FF2B5EF4-FFF2-40B4-BE49-F238E27FC236}">
                <a16:creationId xmlns:a16="http://schemas.microsoft.com/office/drawing/2014/main" id="{FB4ECFD5-96C9-4874-9BD7-395A4C2CFB50}"/>
              </a:ext>
            </a:extLst>
          </p:cNvPr>
          <p:cNvCxnSpPr>
            <a:cxnSpLocks/>
            <a:stCxn id="39" idx="2"/>
            <a:endCxn id="47" idx="0"/>
          </p:cNvCxnSpPr>
          <p:nvPr/>
        </p:nvCxnSpPr>
        <p:spPr>
          <a:xfrm rot="16200000" flipH="1">
            <a:off x="1467322" y="5376223"/>
            <a:ext cx="706962" cy="248182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다이아몬드 49">
            <a:extLst>
              <a:ext uri="{FF2B5EF4-FFF2-40B4-BE49-F238E27FC236}">
                <a16:creationId xmlns:a16="http://schemas.microsoft.com/office/drawing/2014/main" id="{365CA813-8311-4B63-836F-5283D69397E1}"/>
              </a:ext>
            </a:extLst>
          </p:cNvPr>
          <p:cNvSpPr/>
          <p:nvPr/>
        </p:nvSpPr>
        <p:spPr>
          <a:xfrm>
            <a:off x="2663399" y="7862286"/>
            <a:ext cx="796630" cy="425251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버튼 선택</a:t>
            </a:r>
          </a:p>
        </p:txBody>
      </p:sp>
      <p:cxnSp>
        <p:nvCxnSpPr>
          <p:cNvPr id="51" name="꺾인 연결선 9">
            <a:extLst>
              <a:ext uri="{FF2B5EF4-FFF2-40B4-BE49-F238E27FC236}">
                <a16:creationId xmlns:a16="http://schemas.microsoft.com/office/drawing/2014/main" id="{B8DB49AD-A581-4E70-B668-EE5078949BF0}"/>
              </a:ext>
            </a:extLst>
          </p:cNvPr>
          <p:cNvCxnSpPr>
            <a:cxnSpLocks/>
            <a:stCxn id="45" idx="2"/>
            <a:endCxn id="58" idx="0"/>
          </p:cNvCxnSpPr>
          <p:nvPr/>
        </p:nvCxnSpPr>
        <p:spPr>
          <a:xfrm rot="5400000">
            <a:off x="999488" y="7364960"/>
            <a:ext cx="524541" cy="41597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7014CCA-38D1-456C-AF80-866EF7DC9B23}"/>
              </a:ext>
            </a:extLst>
          </p:cNvPr>
          <p:cNvCxnSpPr>
            <a:cxnSpLocks/>
            <a:stCxn id="47" idx="2"/>
            <a:endCxn id="50" idx="0"/>
          </p:cNvCxnSpPr>
          <p:nvPr/>
        </p:nvCxnSpPr>
        <p:spPr>
          <a:xfrm flipH="1">
            <a:off x="3061714" y="7310678"/>
            <a:ext cx="1" cy="5516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9">
            <a:extLst>
              <a:ext uri="{FF2B5EF4-FFF2-40B4-BE49-F238E27FC236}">
                <a16:creationId xmlns:a16="http://schemas.microsoft.com/office/drawing/2014/main" id="{CD60F3F8-587B-45CD-B933-5F372749C9B9}"/>
              </a:ext>
            </a:extLst>
          </p:cNvPr>
          <p:cNvCxnSpPr>
            <a:cxnSpLocks/>
            <a:stCxn id="50" idx="2"/>
            <a:endCxn id="54" idx="0"/>
          </p:cNvCxnSpPr>
          <p:nvPr/>
        </p:nvCxnSpPr>
        <p:spPr>
          <a:xfrm rot="16200000" flipH="1">
            <a:off x="3009416" y="8339835"/>
            <a:ext cx="457529" cy="35293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F345A3C0-5AF8-4C02-A543-55ADD016616F}"/>
              </a:ext>
            </a:extLst>
          </p:cNvPr>
          <p:cNvSpPr/>
          <p:nvPr/>
        </p:nvSpPr>
        <p:spPr>
          <a:xfrm>
            <a:off x="3144646" y="8745066"/>
            <a:ext cx="540000" cy="5400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게임화면</a:t>
            </a: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41CE1DFB-E17C-49FD-8625-9C74599CC5EA}"/>
              </a:ext>
            </a:extLst>
          </p:cNvPr>
          <p:cNvSpPr/>
          <p:nvPr/>
        </p:nvSpPr>
        <p:spPr>
          <a:xfrm>
            <a:off x="2435658" y="8745066"/>
            <a:ext cx="538934" cy="538934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메인 화면</a:t>
            </a:r>
          </a:p>
        </p:txBody>
      </p:sp>
      <p:cxnSp>
        <p:nvCxnSpPr>
          <p:cNvPr id="56" name="꺾인 연결선 9">
            <a:extLst>
              <a:ext uri="{FF2B5EF4-FFF2-40B4-BE49-F238E27FC236}">
                <a16:creationId xmlns:a16="http://schemas.microsoft.com/office/drawing/2014/main" id="{D08C21F9-5470-455E-9D73-871F134450A9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rot="5400000">
            <a:off x="2654656" y="8338007"/>
            <a:ext cx="457529" cy="356589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313F33-F3CA-46E9-B3A6-69D53A879E21}"/>
              </a:ext>
            </a:extLst>
          </p:cNvPr>
          <p:cNvSpPr/>
          <p:nvPr/>
        </p:nvSpPr>
        <p:spPr>
          <a:xfrm>
            <a:off x="1842480" y="7570555"/>
            <a:ext cx="796630" cy="3400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포커스 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On/Off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8" name="다이아몬드 57">
            <a:extLst>
              <a:ext uri="{FF2B5EF4-FFF2-40B4-BE49-F238E27FC236}">
                <a16:creationId xmlns:a16="http://schemas.microsoft.com/office/drawing/2014/main" id="{C645D08C-9062-4FFA-AC32-CE7A33A7D0D9}"/>
              </a:ext>
            </a:extLst>
          </p:cNvPr>
          <p:cNvSpPr/>
          <p:nvPr/>
        </p:nvSpPr>
        <p:spPr>
          <a:xfrm>
            <a:off x="585064" y="7835219"/>
            <a:ext cx="937412" cy="425251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포커스 모드</a:t>
            </a:r>
          </a:p>
        </p:txBody>
      </p:sp>
      <p:cxnSp>
        <p:nvCxnSpPr>
          <p:cNvPr id="61" name="꺾인 연결선 9">
            <a:extLst>
              <a:ext uri="{FF2B5EF4-FFF2-40B4-BE49-F238E27FC236}">
                <a16:creationId xmlns:a16="http://schemas.microsoft.com/office/drawing/2014/main" id="{7FE83D84-697D-4EBC-8093-CD30329C17E2}"/>
              </a:ext>
            </a:extLst>
          </p:cNvPr>
          <p:cNvCxnSpPr>
            <a:cxnSpLocks/>
            <a:stCxn id="43" idx="2"/>
            <a:endCxn id="58" idx="0"/>
          </p:cNvCxnSpPr>
          <p:nvPr/>
        </p:nvCxnSpPr>
        <p:spPr>
          <a:xfrm rot="16200000" flipH="1">
            <a:off x="563972" y="7345420"/>
            <a:ext cx="505717" cy="473879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E475E6D-CEFB-4DFB-AD77-CDD67AE2FFFE}"/>
              </a:ext>
            </a:extLst>
          </p:cNvPr>
          <p:cNvSpPr/>
          <p:nvPr/>
        </p:nvSpPr>
        <p:spPr>
          <a:xfrm>
            <a:off x="110389" y="8291223"/>
            <a:ext cx="796630" cy="3400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키에 따른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이동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F470AA6-CD7A-4F8C-9576-B2923E345097}"/>
              </a:ext>
            </a:extLst>
          </p:cNvPr>
          <p:cNvSpPr/>
          <p:nvPr/>
        </p:nvSpPr>
        <p:spPr>
          <a:xfrm>
            <a:off x="1202510" y="8294354"/>
            <a:ext cx="796630" cy="3400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포커스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내부 이동</a:t>
            </a:r>
          </a:p>
        </p:txBody>
      </p:sp>
      <p:cxnSp>
        <p:nvCxnSpPr>
          <p:cNvPr id="64" name="꺾인 연결선 9">
            <a:extLst>
              <a:ext uri="{FF2B5EF4-FFF2-40B4-BE49-F238E27FC236}">
                <a16:creationId xmlns:a16="http://schemas.microsoft.com/office/drawing/2014/main" id="{90F49DE6-1CC2-4898-8C6A-1E4EC6164D35}"/>
              </a:ext>
            </a:extLst>
          </p:cNvPr>
          <p:cNvCxnSpPr>
            <a:cxnSpLocks/>
            <a:stCxn id="58" idx="1"/>
            <a:endCxn id="62" idx="0"/>
          </p:cNvCxnSpPr>
          <p:nvPr/>
        </p:nvCxnSpPr>
        <p:spPr>
          <a:xfrm rot="10800000" flipV="1">
            <a:off x="508704" y="8047845"/>
            <a:ext cx="76360" cy="24337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9">
            <a:extLst>
              <a:ext uri="{FF2B5EF4-FFF2-40B4-BE49-F238E27FC236}">
                <a16:creationId xmlns:a16="http://schemas.microsoft.com/office/drawing/2014/main" id="{8739AE30-890C-4B07-83CC-BB567C15F23C}"/>
              </a:ext>
            </a:extLst>
          </p:cNvPr>
          <p:cNvCxnSpPr>
            <a:cxnSpLocks/>
            <a:stCxn id="58" idx="3"/>
            <a:endCxn id="63" idx="0"/>
          </p:cNvCxnSpPr>
          <p:nvPr/>
        </p:nvCxnSpPr>
        <p:spPr>
          <a:xfrm>
            <a:off x="1522476" y="8047845"/>
            <a:ext cx="78349" cy="246509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9BDA3F7-A64F-477F-A3DB-864EFA622B83}"/>
              </a:ext>
            </a:extLst>
          </p:cNvPr>
          <p:cNvCxnSpPr>
            <a:cxnSpLocks/>
            <a:stCxn id="46" idx="2"/>
            <a:endCxn id="57" idx="0"/>
          </p:cNvCxnSpPr>
          <p:nvPr/>
        </p:nvCxnSpPr>
        <p:spPr>
          <a:xfrm flipH="1">
            <a:off x="2240795" y="7310678"/>
            <a:ext cx="6674" cy="2598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556192FB-084A-4DAE-8D5E-6F7B8A67B946}"/>
              </a:ext>
            </a:extLst>
          </p:cNvPr>
          <p:cNvSpPr/>
          <p:nvPr/>
        </p:nvSpPr>
        <p:spPr>
          <a:xfrm>
            <a:off x="917768" y="9458936"/>
            <a:ext cx="263250" cy="26325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69" name="꺾인 연결선 9">
            <a:extLst>
              <a:ext uri="{FF2B5EF4-FFF2-40B4-BE49-F238E27FC236}">
                <a16:creationId xmlns:a16="http://schemas.microsoft.com/office/drawing/2014/main" id="{61AAEB90-CC27-4421-B2C3-4B8510B959EA}"/>
              </a:ext>
            </a:extLst>
          </p:cNvPr>
          <p:cNvCxnSpPr>
            <a:cxnSpLocks/>
            <a:stCxn id="62" idx="2"/>
            <a:endCxn id="67" idx="0"/>
          </p:cNvCxnSpPr>
          <p:nvPr/>
        </p:nvCxnSpPr>
        <p:spPr>
          <a:xfrm rot="16200000" flipH="1">
            <a:off x="365223" y="8774765"/>
            <a:ext cx="827651" cy="540689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9">
            <a:extLst>
              <a:ext uri="{FF2B5EF4-FFF2-40B4-BE49-F238E27FC236}">
                <a16:creationId xmlns:a16="http://schemas.microsoft.com/office/drawing/2014/main" id="{B3DC08B1-2C3B-409B-B7A7-1B88AB0825DF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 rot="5400000">
            <a:off x="912849" y="8770960"/>
            <a:ext cx="824520" cy="55143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D3B219B3-E296-4DA9-9080-B0EC5EBB4F94}"/>
              </a:ext>
            </a:extLst>
          </p:cNvPr>
          <p:cNvCxnSpPr>
            <a:cxnSpLocks/>
            <a:stCxn id="161" idx="2"/>
            <a:endCxn id="39" idx="0"/>
          </p:cNvCxnSpPr>
          <p:nvPr/>
        </p:nvCxnSpPr>
        <p:spPr>
          <a:xfrm>
            <a:off x="579892" y="5414326"/>
            <a:ext cx="0" cy="4338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순서도: 연결자 218">
            <a:extLst>
              <a:ext uri="{FF2B5EF4-FFF2-40B4-BE49-F238E27FC236}">
                <a16:creationId xmlns:a16="http://schemas.microsoft.com/office/drawing/2014/main" id="{094BAB22-93DC-460E-991E-27C762EE471C}"/>
              </a:ext>
            </a:extLst>
          </p:cNvPr>
          <p:cNvSpPr/>
          <p:nvPr/>
        </p:nvSpPr>
        <p:spPr>
          <a:xfrm>
            <a:off x="5065265" y="645696"/>
            <a:ext cx="263250" cy="26325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20" name="다이아몬드 219">
            <a:extLst>
              <a:ext uri="{FF2B5EF4-FFF2-40B4-BE49-F238E27FC236}">
                <a16:creationId xmlns:a16="http://schemas.microsoft.com/office/drawing/2014/main" id="{920C16F9-6268-4524-B383-18F0F4F976B5}"/>
              </a:ext>
            </a:extLst>
          </p:cNvPr>
          <p:cNvSpPr/>
          <p:nvPr/>
        </p:nvSpPr>
        <p:spPr>
          <a:xfrm>
            <a:off x="4773050" y="1254899"/>
            <a:ext cx="857100" cy="415499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대포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범위</a:t>
            </a: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CACE5673-BD94-43A6-B9C0-BF74E354BEBE}"/>
              </a:ext>
            </a:extLst>
          </p:cNvPr>
          <p:cNvSpPr/>
          <p:nvPr/>
        </p:nvSpPr>
        <p:spPr>
          <a:xfrm>
            <a:off x="5621048" y="1673014"/>
            <a:ext cx="660446" cy="3400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미사일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발사</a:t>
            </a:r>
          </a:p>
        </p:txBody>
      </p:sp>
      <p:sp>
        <p:nvSpPr>
          <p:cNvPr id="222" name="다이아몬드 221">
            <a:extLst>
              <a:ext uri="{FF2B5EF4-FFF2-40B4-BE49-F238E27FC236}">
                <a16:creationId xmlns:a16="http://schemas.microsoft.com/office/drawing/2014/main" id="{5663061B-6CE4-4F05-8711-0BA19CDA1086}"/>
              </a:ext>
            </a:extLst>
          </p:cNvPr>
          <p:cNvSpPr/>
          <p:nvPr/>
        </p:nvSpPr>
        <p:spPr>
          <a:xfrm>
            <a:off x="4840462" y="2415454"/>
            <a:ext cx="976105" cy="415499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장애물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충돌</a:t>
            </a:r>
          </a:p>
        </p:txBody>
      </p:sp>
      <p:cxnSp>
        <p:nvCxnSpPr>
          <p:cNvPr id="223" name="꺾인 연결선 9">
            <a:extLst>
              <a:ext uri="{FF2B5EF4-FFF2-40B4-BE49-F238E27FC236}">
                <a16:creationId xmlns:a16="http://schemas.microsoft.com/office/drawing/2014/main" id="{0489DC62-3CE8-4783-B398-6227C5F6BDC3}"/>
              </a:ext>
            </a:extLst>
          </p:cNvPr>
          <p:cNvCxnSpPr>
            <a:cxnSpLocks/>
            <a:stCxn id="220" idx="3"/>
            <a:endCxn id="221" idx="0"/>
          </p:cNvCxnSpPr>
          <p:nvPr/>
        </p:nvCxnSpPr>
        <p:spPr>
          <a:xfrm>
            <a:off x="5630150" y="1462649"/>
            <a:ext cx="321121" cy="21036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꺾인 연결선 9">
            <a:extLst>
              <a:ext uri="{FF2B5EF4-FFF2-40B4-BE49-F238E27FC236}">
                <a16:creationId xmlns:a16="http://schemas.microsoft.com/office/drawing/2014/main" id="{72A78E10-C640-42AB-8E4D-1178588A30F4}"/>
              </a:ext>
            </a:extLst>
          </p:cNvPr>
          <p:cNvCxnSpPr>
            <a:cxnSpLocks/>
            <a:stCxn id="221" idx="2"/>
            <a:endCxn id="222" idx="0"/>
          </p:cNvCxnSpPr>
          <p:nvPr/>
        </p:nvCxnSpPr>
        <p:spPr>
          <a:xfrm rot="5400000">
            <a:off x="5438704" y="1902887"/>
            <a:ext cx="402378" cy="62275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꺾인 연결선 9">
            <a:extLst>
              <a:ext uri="{FF2B5EF4-FFF2-40B4-BE49-F238E27FC236}">
                <a16:creationId xmlns:a16="http://schemas.microsoft.com/office/drawing/2014/main" id="{9F920FBE-2BAF-49D0-AF1C-330B4ED969C8}"/>
              </a:ext>
            </a:extLst>
          </p:cNvPr>
          <p:cNvCxnSpPr>
            <a:cxnSpLocks/>
            <a:stCxn id="220" idx="1"/>
            <a:endCxn id="222" idx="0"/>
          </p:cNvCxnSpPr>
          <p:nvPr/>
        </p:nvCxnSpPr>
        <p:spPr>
          <a:xfrm rot="10800000" flipH="1" flipV="1">
            <a:off x="4773049" y="1462648"/>
            <a:ext cx="555465" cy="952805"/>
          </a:xfrm>
          <a:prstGeom prst="bentConnector4">
            <a:avLst>
              <a:gd name="adj1" fmla="val -41155"/>
              <a:gd name="adj2" fmla="val 6090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44532FA1-790C-4288-8103-AC6C6A68C80C}"/>
              </a:ext>
            </a:extLst>
          </p:cNvPr>
          <p:cNvSpPr/>
          <p:nvPr/>
        </p:nvSpPr>
        <p:spPr>
          <a:xfrm>
            <a:off x="6059240" y="3102717"/>
            <a:ext cx="660446" cy="3400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스테이지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재실행</a:t>
            </a:r>
          </a:p>
        </p:txBody>
      </p:sp>
      <p:cxnSp>
        <p:nvCxnSpPr>
          <p:cNvPr id="227" name="꺾인 연결선 9">
            <a:extLst>
              <a:ext uri="{FF2B5EF4-FFF2-40B4-BE49-F238E27FC236}">
                <a16:creationId xmlns:a16="http://schemas.microsoft.com/office/drawing/2014/main" id="{53314E12-9540-4C6F-A69C-093A03146B8E}"/>
              </a:ext>
            </a:extLst>
          </p:cNvPr>
          <p:cNvCxnSpPr>
            <a:cxnSpLocks/>
            <a:stCxn id="222" idx="3"/>
            <a:endCxn id="226" idx="0"/>
          </p:cNvCxnSpPr>
          <p:nvPr/>
        </p:nvCxnSpPr>
        <p:spPr>
          <a:xfrm>
            <a:off x="5816567" y="2623204"/>
            <a:ext cx="572896" cy="479513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다이아몬드 227">
            <a:extLst>
              <a:ext uri="{FF2B5EF4-FFF2-40B4-BE49-F238E27FC236}">
                <a16:creationId xmlns:a16="http://schemas.microsoft.com/office/drawing/2014/main" id="{C7514274-BE48-44BD-A9FC-E41F94D0CCE8}"/>
              </a:ext>
            </a:extLst>
          </p:cNvPr>
          <p:cNvSpPr/>
          <p:nvPr/>
        </p:nvSpPr>
        <p:spPr>
          <a:xfrm>
            <a:off x="3604754" y="3102717"/>
            <a:ext cx="1117771" cy="360758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스테이지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클리어</a:t>
            </a:r>
          </a:p>
        </p:txBody>
      </p:sp>
      <p:cxnSp>
        <p:nvCxnSpPr>
          <p:cNvPr id="229" name="꺾인 연결선 9">
            <a:extLst>
              <a:ext uri="{FF2B5EF4-FFF2-40B4-BE49-F238E27FC236}">
                <a16:creationId xmlns:a16="http://schemas.microsoft.com/office/drawing/2014/main" id="{97A77970-2341-47C8-B215-96C86A93C1AE}"/>
              </a:ext>
            </a:extLst>
          </p:cNvPr>
          <p:cNvCxnSpPr>
            <a:cxnSpLocks/>
            <a:stCxn id="222" idx="1"/>
            <a:endCxn id="228" idx="0"/>
          </p:cNvCxnSpPr>
          <p:nvPr/>
        </p:nvCxnSpPr>
        <p:spPr>
          <a:xfrm rot="10800000" flipV="1">
            <a:off x="4163640" y="2623203"/>
            <a:ext cx="676822" cy="479513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다이아몬드 229">
            <a:extLst>
              <a:ext uri="{FF2B5EF4-FFF2-40B4-BE49-F238E27FC236}">
                <a16:creationId xmlns:a16="http://schemas.microsoft.com/office/drawing/2014/main" id="{AC82B43A-7700-451F-984F-7C25690B03A8}"/>
              </a:ext>
            </a:extLst>
          </p:cNvPr>
          <p:cNvSpPr/>
          <p:nvPr/>
        </p:nvSpPr>
        <p:spPr>
          <a:xfrm>
            <a:off x="2781189" y="3593593"/>
            <a:ext cx="1190655" cy="360758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스테이지 존재</a:t>
            </a: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1DFCA7CC-4EFA-495E-8431-5A918EB6373C}"/>
              </a:ext>
            </a:extLst>
          </p:cNvPr>
          <p:cNvCxnSpPr>
            <a:cxnSpLocks/>
            <a:stCxn id="219" idx="4"/>
            <a:endCxn id="220" idx="0"/>
          </p:cNvCxnSpPr>
          <p:nvPr/>
        </p:nvCxnSpPr>
        <p:spPr>
          <a:xfrm>
            <a:off x="5196890" y="908946"/>
            <a:ext cx="4710" cy="3459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02775065-5758-4BCE-9532-E35F30F40A75}"/>
              </a:ext>
            </a:extLst>
          </p:cNvPr>
          <p:cNvSpPr/>
          <p:nvPr/>
        </p:nvSpPr>
        <p:spPr>
          <a:xfrm>
            <a:off x="4118232" y="4393732"/>
            <a:ext cx="856718" cy="3400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다음 스테이지 로드</a:t>
            </a: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7F5B6EE6-C394-4598-BA0E-B22DF1A098C6}"/>
              </a:ext>
            </a:extLst>
          </p:cNvPr>
          <p:cNvSpPr/>
          <p:nvPr/>
        </p:nvSpPr>
        <p:spPr>
          <a:xfrm>
            <a:off x="2684238" y="4393732"/>
            <a:ext cx="856718" cy="3400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엔딩 화면 로드</a:t>
            </a:r>
          </a:p>
        </p:txBody>
      </p:sp>
      <p:sp>
        <p:nvSpPr>
          <p:cNvPr id="234" name="순서도: 연결자 233">
            <a:extLst>
              <a:ext uri="{FF2B5EF4-FFF2-40B4-BE49-F238E27FC236}">
                <a16:creationId xmlns:a16="http://schemas.microsoft.com/office/drawing/2014/main" id="{19C28218-6020-4052-B871-6B626A51B76A}"/>
              </a:ext>
            </a:extLst>
          </p:cNvPr>
          <p:cNvSpPr/>
          <p:nvPr/>
        </p:nvSpPr>
        <p:spPr>
          <a:xfrm>
            <a:off x="5515125" y="5531487"/>
            <a:ext cx="540000" cy="5400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게임화면</a:t>
            </a:r>
          </a:p>
        </p:txBody>
      </p:sp>
      <p:cxnSp>
        <p:nvCxnSpPr>
          <p:cNvPr id="236" name="꺾인 연결선 9">
            <a:extLst>
              <a:ext uri="{FF2B5EF4-FFF2-40B4-BE49-F238E27FC236}">
                <a16:creationId xmlns:a16="http://schemas.microsoft.com/office/drawing/2014/main" id="{90A286EE-8834-4910-86A8-CCF20EAF9996}"/>
              </a:ext>
            </a:extLst>
          </p:cNvPr>
          <p:cNvCxnSpPr>
            <a:cxnSpLocks/>
            <a:stCxn id="228" idx="1"/>
            <a:endCxn id="230" idx="0"/>
          </p:cNvCxnSpPr>
          <p:nvPr/>
        </p:nvCxnSpPr>
        <p:spPr>
          <a:xfrm rot="10800000" flipV="1">
            <a:off x="3376518" y="3283095"/>
            <a:ext cx="228237" cy="31049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꺾인 연결선 9">
            <a:extLst>
              <a:ext uri="{FF2B5EF4-FFF2-40B4-BE49-F238E27FC236}">
                <a16:creationId xmlns:a16="http://schemas.microsoft.com/office/drawing/2014/main" id="{9E341CD9-B141-4424-93E5-AD6BF6E3FF06}"/>
              </a:ext>
            </a:extLst>
          </p:cNvPr>
          <p:cNvCxnSpPr>
            <a:cxnSpLocks/>
            <a:stCxn id="230" idx="3"/>
            <a:endCxn id="232" idx="0"/>
          </p:cNvCxnSpPr>
          <p:nvPr/>
        </p:nvCxnSpPr>
        <p:spPr>
          <a:xfrm>
            <a:off x="3971844" y="3773972"/>
            <a:ext cx="574747" cy="61976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꺾인 연결선 9">
            <a:extLst>
              <a:ext uri="{FF2B5EF4-FFF2-40B4-BE49-F238E27FC236}">
                <a16:creationId xmlns:a16="http://schemas.microsoft.com/office/drawing/2014/main" id="{DF95D711-A86F-4E67-92BB-BACD7D2EF6CE}"/>
              </a:ext>
            </a:extLst>
          </p:cNvPr>
          <p:cNvCxnSpPr>
            <a:cxnSpLocks/>
            <a:stCxn id="228" idx="3"/>
            <a:endCxn id="234" idx="0"/>
          </p:cNvCxnSpPr>
          <p:nvPr/>
        </p:nvCxnSpPr>
        <p:spPr>
          <a:xfrm>
            <a:off x="4722525" y="3283096"/>
            <a:ext cx="1062600" cy="2248391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꺾인 연결선 9">
            <a:extLst>
              <a:ext uri="{FF2B5EF4-FFF2-40B4-BE49-F238E27FC236}">
                <a16:creationId xmlns:a16="http://schemas.microsoft.com/office/drawing/2014/main" id="{A0600118-BB8E-4F81-81C1-4B0009FB91D9}"/>
              </a:ext>
            </a:extLst>
          </p:cNvPr>
          <p:cNvCxnSpPr>
            <a:cxnSpLocks/>
            <a:stCxn id="232" idx="2"/>
            <a:endCxn id="234" idx="0"/>
          </p:cNvCxnSpPr>
          <p:nvPr/>
        </p:nvCxnSpPr>
        <p:spPr>
          <a:xfrm rot="16200000" flipH="1">
            <a:off x="4767012" y="4513373"/>
            <a:ext cx="797693" cy="123853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꺾인 연결선 9">
            <a:extLst>
              <a:ext uri="{FF2B5EF4-FFF2-40B4-BE49-F238E27FC236}">
                <a16:creationId xmlns:a16="http://schemas.microsoft.com/office/drawing/2014/main" id="{F565F45B-5F30-4F10-B9D4-34F4839095EA}"/>
              </a:ext>
            </a:extLst>
          </p:cNvPr>
          <p:cNvCxnSpPr>
            <a:cxnSpLocks/>
            <a:stCxn id="230" idx="1"/>
            <a:endCxn id="233" idx="0"/>
          </p:cNvCxnSpPr>
          <p:nvPr/>
        </p:nvCxnSpPr>
        <p:spPr>
          <a:xfrm rot="10800000" flipH="1" flipV="1">
            <a:off x="2781189" y="3773972"/>
            <a:ext cx="331408" cy="619760"/>
          </a:xfrm>
          <a:prstGeom prst="bentConnector4">
            <a:avLst>
              <a:gd name="adj1" fmla="val -68978"/>
              <a:gd name="adj2" fmla="val 6455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꺾인 연결선 9">
            <a:extLst>
              <a:ext uri="{FF2B5EF4-FFF2-40B4-BE49-F238E27FC236}">
                <a16:creationId xmlns:a16="http://schemas.microsoft.com/office/drawing/2014/main" id="{0DE46E66-618B-4B0A-A5FE-DB6212091F45}"/>
              </a:ext>
            </a:extLst>
          </p:cNvPr>
          <p:cNvCxnSpPr>
            <a:cxnSpLocks/>
            <a:stCxn id="233" idx="2"/>
            <a:endCxn id="328" idx="0"/>
          </p:cNvCxnSpPr>
          <p:nvPr/>
        </p:nvCxnSpPr>
        <p:spPr>
          <a:xfrm rot="16200000" flipH="1">
            <a:off x="3192213" y="4654178"/>
            <a:ext cx="1450697" cy="160992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꺾인 연결선 9">
            <a:extLst>
              <a:ext uri="{FF2B5EF4-FFF2-40B4-BE49-F238E27FC236}">
                <a16:creationId xmlns:a16="http://schemas.microsoft.com/office/drawing/2014/main" id="{D5100F31-8AFE-4DB8-9BE5-2CE5EACE982B}"/>
              </a:ext>
            </a:extLst>
          </p:cNvPr>
          <p:cNvCxnSpPr>
            <a:cxnSpLocks/>
            <a:stCxn id="226" idx="2"/>
            <a:endCxn id="234" idx="0"/>
          </p:cNvCxnSpPr>
          <p:nvPr/>
        </p:nvCxnSpPr>
        <p:spPr>
          <a:xfrm rot="5400000">
            <a:off x="5042940" y="4184964"/>
            <a:ext cx="2088708" cy="60433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꺾인 연결선 9">
            <a:extLst>
              <a:ext uri="{FF2B5EF4-FFF2-40B4-BE49-F238E27FC236}">
                <a16:creationId xmlns:a16="http://schemas.microsoft.com/office/drawing/2014/main" id="{98FAD781-0C11-4129-94EF-1370DFFFBA22}"/>
              </a:ext>
            </a:extLst>
          </p:cNvPr>
          <p:cNvCxnSpPr>
            <a:cxnSpLocks/>
            <a:stCxn id="57" idx="2"/>
            <a:endCxn id="67" idx="0"/>
          </p:cNvCxnSpPr>
          <p:nvPr/>
        </p:nvCxnSpPr>
        <p:spPr>
          <a:xfrm rot="5400000">
            <a:off x="870935" y="8089075"/>
            <a:ext cx="1548319" cy="1191402"/>
          </a:xfrm>
          <a:prstGeom prst="bentConnector3">
            <a:avLst>
              <a:gd name="adj1" fmla="val 7401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A2F49C75-DBEC-4C3C-AE8B-3FA944376AA0}"/>
              </a:ext>
            </a:extLst>
          </p:cNvPr>
          <p:cNvSpPr/>
          <p:nvPr/>
        </p:nvSpPr>
        <p:spPr>
          <a:xfrm>
            <a:off x="4294166" y="6184491"/>
            <a:ext cx="856717" cy="3400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초기화 값 세팅</a:t>
            </a:r>
          </a:p>
        </p:txBody>
      </p: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60A65342-71E5-4179-A1C5-D0D550400950}"/>
              </a:ext>
            </a:extLst>
          </p:cNvPr>
          <p:cNvCxnSpPr>
            <a:cxnSpLocks/>
            <a:stCxn id="328" idx="2"/>
            <a:endCxn id="330" idx="0"/>
          </p:cNvCxnSpPr>
          <p:nvPr/>
        </p:nvCxnSpPr>
        <p:spPr>
          <a:xfrm flipH="1">
            <a:off x="4717273" y="6524553"/>
            <a:ext cx="5252" cy="2359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3C672EF6-186C-4BA5-9966-96B9D38926AE}"/>
              </a:ext>
            </a:extLst>
          </p:cNvPr>
          <p:cNvSpPr/>
          <p:nvPr/>
        </p:nvSpPr>
        <p:spPr>
          <a:xfrm>
            <a:off x="4283666" y="6760533"/>
            <a:ext cx="867214" cy="3400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엔딩 화면</a:t>
            </a:r>
          </a:p>
        </p:txBody>
      </p:sp>
      <p:sp>
        <p:nvSpPr>
          <p:cNvPr id="331" name="순서도: 연결자 330">
            <a:extLst>
              <a:ext uri="{FF2B5EF4-FFF2-40B4-BE49-F238E27FC236}">
                <a16:creationId xmlns:a16="http://schemas.microsoft.com/office/drawing/2014/main" id="{BD40E064-C60C-426F-B493-2B4DF4826C08}"/>
              </a:ext>
            </a:extLst>
          </p:cNvPr>
          <p:cNvSpPr/>
          <p:nvPr/>
        </p:nvSpPr>
        <p:spPr>
          <a:xfrm>
            <a:off x="4447273" y="7406637"/>
            <a:ext cx="540000" cy="5400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메인 화면</a:t>
            </a:r>
          </a:p>
        </p:txBody>
      </p:sp>
      <p:cxnSp>
        <p:nvCxnSpPr>
          <p:cNvPr id="332" name="직선 화살표 연결선 331">
            <a:extLst>
              <a:ext uri="{FF2B5EF4-FFF2-40B4-BE49-F238E27FC236}">
                <a16:creationId xmlns:a16="http://schemas.microsoft.com/office/drawing/2014/main" id="{C1347048-9208-4D82-AFA9-E75C04896CC9}"/>
              </a:ext>
            </a:extLst>
          </p:cNvPr>
          <p:cNvCxnSpPr>
            <a:cxnSpLocks/>
            <a:stCxn id="330" idx="2"/>
            <a:endCxn id="331" idx="0"/>
          </p:cNvCxnSpPr>
          <p:nvPr/>
        </p:nvCxnSpPr>
        <p:spPr>
          <a:xfrm>
            <a:off x="4717273" y="7100595"/>
            <a:ext cx="0" cy="3060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3878EC78-1F00-4A52-AA67-81E7C3E41C86}"/>
              </a:ext>
            </a:extLst>
          </p:cNvPr>
          <p:cNvSpPr txBox="1"/>
          <p:nvPr/>
        </p:nvSpPr>
        <p:spPr>
          <a:xfrm>
            <a:off x="3284794" y="3053593"/>
            <a:ext cx="365806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66785A86-517B-4E42-BCC5-E1B968CC8B0B}"/>
              </a:ext>
            </a:extLst>
          </p:cNvPr>
          <p:cNvSpPr txBox="1"/>
          <p:nvPr/>
        </p:nvSpPr>
        <p:spPr>
          <a:xfrm>
            <a:off x="5519738" y="3056414"/>
            <a:ext cx="320922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21FB7F32-E6F7-41F0-A46D-6ED49D9E3DB1}"/>
              </a:ext>
            </a:extLst>
          </p:cNvPr>
          <p:cNvSpPr txBox="1"/>
          <p:nvPr/>
        </p:nvSpPr>
        <p:spPr>
          <a:xfrm>
            <a:off x="4257848" y="3555649"/>
            <a:ext cx="365806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B116A210-FD50-402D-AD71-A1BF98955806}"/>
              </a:ext>
            </a:extLst>
          </p:cNvPr>
          <p:cNvSpPr txBox="1"/>
          <p:nvPr/>
        </p:nvSpPr>
        <p:spPr>
          <a:xfrm>
            <a:off x="2455596" y="3572071"/>
            <a:ext cx="320922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B011B28C-4701-4052-977B-CAED4D41D762}"/>
              </a:ext>
            </a:extLst>
          </p:cNvPr>
          <p:cNvSpPr txBox="1"/>
          <p:nvPr/>
        </p:nvSpPr>
        <p:spPr>
          <a:xfrm>
            <a:off x="6103015" y="2400963"/>
            <a:ext cx="365806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7FDBFEA9-871F-448E-917D-BB114393D556}"/>
              </a:ext>
            </a:extLst>
          </p:cNvPr>
          <p:cNvSpPr txBox="1"/>
          <p:nvPr/>
        </p:nvSpPr>
        <p:spPr>
          <a:xfrm>
            <a:off x="4118232" y="2400962"/>
            <a:ext cx="320922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C7284BDC-550E-45C6-B59D-59B14D6C05F8}"/>
              </a:ext>
            </a:extLst>
          </p:cNvPr>
          <p:cNvSpPr txBox="1"/>
          <p:nvPr/>
        </p:nvSpPr>
        <p:spPr>
          <a:xfrm>
            <a:off x="5688184" y="1214330"/>
            <a:ext cx="365806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0A181B8D-5833-4F19-833B-BEFB7C6D2253}"/>
              </a:ext>
            </a:extLst>
          </p:cNvPr>
          <p:cNvSpPr txBox="1"/>
          <p:nvPr/>
        </p:nvSpPr>
        <p:spPr>
          <a:xfrm>
            <a:off x="4455205" y="1252283"/>
            <a:ext cx="320922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380A2A3A-4E5B-4CA4-BFCB-16D7A83A14D6}"/>
              </a:ext>
            </a:extLst>
          </p:cNvPr>
          <p:cNvSpPr txBox="1"/>
          <p:nvPr/>
        </p:nvSpPr>
        <p:spPr>
          <a:xfrm>
            <a:off x="1426503" y="7825604"/>
            <a:ext cx="327334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On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B6C6EB78-6446-4B33-BE89-812B45C52988}"/>
              </a:ext>
            </a:extLst>
          </p:cNvPr>
          <p:cNvSpPr txBox="1"/>
          <p:nvPr/>
        </p:nvSpPr>
        <p:spPr>
          <a:xfrm>
            <a:off x="333423" y="7825604"/>
            <a:ext cx="340158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Off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F9175ABC-D1B5-455D-B3DF-92B0BBF02397}"/>
              </a:ext>
            </a:extLst>
          </p:cNvPr>
          <p:cNvSpPr txBox="1"/>
          <p:nvPr/>
        </p:nvSpPr>
        <p:spPr>
          <a:xfrm>
            <a:off x="2576517" y="8278235"/>
            <a:ext cx="478016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Home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E894B0EC-D3DC-4126-ABCE-9CF69EBDE029}"/>
              </a:ext>
            </a:extLst>
          </p:cNvPr>
          <p:cNvSpPr txBox="1"/>
          <p:nvPr/>
        </p:nvSpPr>
        <p:spPr>
          <a:xfrm>
            <a:off x="3144449" y="8278235"/>
            <a:ext cx="385042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Play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2727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216</Words>
  <Application>Microsoft Office PowerPoint</Application>
  <PresentationFormat>A4 용지(210x297mm)</PresentationFormat>
  <Paragraphs>119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KoPubWorld돋움체 Bold</vt:lpstr>
      <vt:lpstr>KoPubWorld돋움체 Medium</vt:lpstr>
      <vt:lpstr>맑은 고딕</vt:lpstr>
      <vt:lpstr>1_Office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yeseul</dc:creator>
  <cp:lastModifiedBy>kim yeseul</cp:lastModifiedBy>
  <cp:revision>14</cp:revision>
  <dcterms:created xsi:type="dcterms:W3CDTF">2020-09-14T14:36:02Z</dcterms:created>
  <dcterms:modified xsi:type="dcterms:W3CDTF">2020-09-14T15:04:57Z</dcterms:modified>
</cp:coreProperties>
</file>