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C841C-882B-4293-A71F-5C2DE2D0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7F885-67CB-415A-AE24-99190F74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7E3D6-AF26-40F7-8001-48291AB5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E048D-DE0F-4A94-9BCA-F04A81AC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8A541-AAA3-48E2-A5B4-EB35BE10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4143C-0ACC-4969-831D-0F75C7C6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AEFC8-1FF8-4C18-88F7-1D58FE05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EF016-47C0-4D91-ADFC-F136AF07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7F0AE-AF23-4672-9149-E4CB7FE6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5FBB0-6FE9-4543-8B5C-979E3AE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F7E76E-3E7A-4CFE-9577-6DD9B5EF3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1F44B-5509-4BCC-8164-B92D76990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DD763-A2D9-484B-A152-33E0E1F6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6A55A-05AD-487D-9C5B-263ECADF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82FDE-4D96-42A7-B0A5-C6C05E2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1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9922-1A4F-4885-B8C1-B7E5EF3E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9337E-3E10-43EA-8CBE-9AB3A978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C7C2F-27C2-43A4-B256-333929A1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E692E-4402-4B1D-B42B-6E1B12A6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BF698-9982-4525-8111-33F7A636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0C3D-BEDD-45FA-9DD5-93AB357E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1CE28-D25D-4493-91F6-A5269B45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02506-A49A-4E83-BA09-3B7FB6DB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CCD57-B591-4526-8D6D-0F78526B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1DE74-9DA6-4004-AF1C-A8D5F532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2773-D84F-49D5-9B21-F903998F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6B13B-655F-40F9-8E0D-3B3081E3B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D67A0-8647-4904-9CF3-BB3BB4017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CAE68-CF3C-471B-A9D3-A5ECBDC7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86B5B-1626-4763-8564-1EC036FC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6630C-7543-4856-B8BB-BE3E546A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55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01C63-A7E5-4741-919F-4485292F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7B2A-0685-4CFD-9952-3F590C5A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18150-9EB5-44E2-A0D4-A879BB3A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BEB5A6-679A-4550-9D4D-97955DB17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EAD436-B4C9-4FB8-94CA-45A824A3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A7743-9AE1-4C86-BF08-76177689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0EDF13-D527-4D8B-9A35-776CE4C3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BFFAE3-E9ED-44C3-BB5B-A2B0E9B0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3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F1273-D28D-4A80-BD34-CB7E2C90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8BAFE1-F4D0-4EC7-9ADF-13A3EB15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7D6F22-AA52-459B-9DEE-E4B67C0F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A01DF-6B79-45B6-B63B-012327B9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9AA5C7-D09B-4F35-8453-F6070060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B58AB-49B2-44EC-94FA-0F8053CE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605D1-DA0C-499E-90A9-69345E26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E821-EECE-4538-973C-B51295E8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B8B50-FEB6-40F0-88F1-B9375F12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8771D-C7E1-4E6B-AB3F-F189031F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3450C-5B63-4524-85F1-73F7AEC1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A7FE8-17FF-429E-BD69-C6833F8B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8CFEC-E0A3-4CAA-BB53-1338D5F1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0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F8433-0056-43B1-89F5-C490BC7B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C26C3-4EB0-4B5F-86A2-B87AADEC5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B5158-2810-45E2-BBB0-4766A3201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86FEC-3921-4099-80CE-2B181DB8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415F3-A96D-4F6A-84A7-DD9941E3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534C2-DB78-4F2D-91BF-D8D9EAF5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0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9BBED6-BACF-493C-BC1C-B74AF51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BF4C-85FA-4668-A513-8B20E115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579C4-FA6E-4BC2-B397-8E642F3F5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3C7C-E90F-4296-814E-6F79CC9C5B7B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1FD94-FC9D-4577-A57E-257E6AAE5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2FA87-7DF9-4A21-B1E7-E68E9AA4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9E02-69AE-46DA-B7AB-F482200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AA0166-945B-4CBF-AE78-0BD446A4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90" y="209388"/>
            <a:ext cx="6646019" cy="6439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BAE47-2175-4CDA-BFB6-EE55D62B8934}"/>
              </a:ext>
            </a:extLst>
          </p:cNvPr>
          <p:cNvSpPr txBox="1"/>
          <p:nvPr/>
        </p:nvSpPr>
        <p:spPr>
          <a:xfrm>
            <a:off x="7931020" y="5766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흔적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FD329-44D0-4B33-A052-2B28E15D3B40}"/>
              </a:ext>
            </a:extLst>
          </p:cNvPr>
          <p:cNvSpPr txBox="1"/>
          <p:nvPr/>
        </p:nvSpPr>
        <p:spPr>
          <a:xfrm>
            <a:off x="7905547" y="5288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흔적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B8FC0-6EE5-41ED-AA58-98F0F108839E}"/>
              </a:ext>
            </a:extLst>
          </p:cNvPr>
          <p:cNvSpPr txBox="1"/>
          <p:nvPr/>
        </p:nvSpPr>
        <p:spPr>
          <a:xfrm>
            <a:off x="7682204" y="4865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흔적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C9D87-C29E-4127-96FB-EFEFF64D5327}"/>
              </a:ext>
            </a:extLst>
          </p:cNvPr>
          <p:cNvSpPr txBox="1"/>
          <p:nvPr/>
        </p:nvSpPr>
        <p:spPr>
          <a:xfrm>
            <a:off x="7359038" y="4495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흔적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039E0-784F-457B-99A9-E4441C6E672B}"/>
              </a:ext>
            </a:extLst>
          </p:cNvPr>
          <p:cNvSpPr txBox="1"/>
          <p:nvPr/>
        </p:nvSpPr>
        <p:spPr>
          <a:xfrm>
            <a:off x="6779757" y="4334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A2F19-80EA-4A09-9BF6-C289FE470C5A}"/>
              </a:ext>
            </a:extLst>
          </p:cNvPr>
          <p:cNvSpPr txBox="1"/>
          <p:nvPr/>
        </p:nvSpPr>
        <p:spPr>
          <a:xfrm>
            <a:off x="6023017" y="315047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검은 흔적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81650-E2CE-4E77-B3C4-0209B03EDC3E}"/>
              </a:ext>
            </a:extLst>
          </p:cNvPr>
          <p:cNvSpPr txBox="1"/>
          <p:nvPr/>
        </p:nvSpPr>
        <p:spPr>
          <a:xfrm>
            <a:off x="5004465" y="44138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하얀 흔적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87038-A6D2-4746-BEC8-A64E0CA97A77}"/>
              </a:ext>
            </a:extLst>
          </p:cNvPr>
          <p:cNvSpPr txBox="1"/>
          <p:nvPr/>
        </p:nvSpPr>
        <p:spPr>
          <a:xfrm>
            <a:off x="4633966" y="4413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993330-0FC0-4AB9-823C-2241E27E81AD}"/>
              </a:ext>
            </a:extLst>
          </p:cNvPr>
          <p:cNvCxnSpPr/>
          <p:nvPr/>
        </p:nvCxnSpPr>
        <p:spPr>
          <a:xfrm flipH="1" flipV="1">
            <a:off x="7682203" y="4680609"/>
            <a:ext cx="571982" cy="127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50BB86-55F9-4A93-B177-ED9D254C66F7}"/>
              </a:ext>
            </a:extLst>
          </p:cNvPr>
          <p:cNvCxnSpPr>
            <a:cxnSpLocks/>
          </p:cNvCxnSpPr>
          <p:nvPr/>
        </p:nvCxnSpPr>
        <p:spPr>
          <a:xfrm flipV="1">
            <a:off x="7343730" y="3724821"/>
            <a:ext cx="2319217" cy="76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14236D-4F50-4E10-81BD-1527C82A8437}"/>
              </a:ext>
            </a:extLst>
          </p:cNvPr>
          <p:cNvSpPr txBox="1"/>
          <p:nvPr/>
        </p:nvSpPr>
        <p:spPr>
          <a:xfrm>
            <a:off x="9632331" y="354015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밀기에 대한 학습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5E55C-A5E5-4A2C-9FFA-FE7F73D16FF6}"/>
              </a:ext>
            </a:extLst>
          </p:cNvPr>
          <p:cNvSpPr txBox="1"/>
          <p:nvPr/>
        </p:nvSpPr>
        <p:spPr>
          <a:xfrm>
            <a:off x="7426088" y="3234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F5F69-AC75-49BE-B56E-E4574EEE06ED}"/>
              </a:ext>
            </a:extLst>
          </p:cNvPr>
          <p:cNvSpPr txBox="1"/>
          <p:nvPr/>
        </p:nvSpPr>
        <p:spPr>
          <a:xfrm>
            <a:off x="8600405" y="522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흰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6326A-A8D2-4136-8CDC-4520B8DDF1FB}"/>
              </a:ext>
            </a:extLst>
          </p:cNvPr>
          <p:cNvSpPr txBox="1"/>
          <p:nvPr/>
        </p:nvSpPr>
        <p:spPr>
          <a:xfrm>
            <a:off x="6775098" y="4567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F28D2-4ECC-47A8-9E31-58E52C2F8BFF}"/>
              </a:ext>
            </a:extLst>
          </p:cNvPr>
          <p:cNvSpPr txBox="1"/>
          <p:nvPr/>
        </p:nvSpPr>
        <p:spPr>
          <a:xfrm>
            <a:off x="7815603" y="2495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실린더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81BC4E-C3D0-408C-8779-0C335BAA2D69}"/>
              </a:ext>
            </a:extLst>
          </p:cNvPr>
          <p:cNvSpPr txBox="1"/>
          <p:nvPr/>
        </p:nvSpPr>
        <p:spPr>
          <a:xfrm>
            <a:off x="9569929" y="2495888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모양에 대한 학습</a:t>
            </a:r>
            <a:endParaRPr lang="en-US" altLang="ko-KR" dirty="0"/>
          </a:p>
          <a:p>
            <a:r>
              <a:rPr lang="ko-KR" altLang="en-US" dirty="0"/>
              <a:t>색에 대한 학습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C68809-0986-4CED-9A59-91C29E7671B8}"/>
              </a:ext>
            </a:extLst>
          </p:cNvPr>
          <p:cNvCxnSpPr/>
          <p:nvPr/>
        </p:nvCxnSpPr>
        <p:spPr>
          <a:xfrm>
            <a:off x="8692766" y="2680554"/>
            <a:ext cx="939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C2B88D-4912-407F-9DB6-1B293C0FAF9B}"/>
              </a:ext>
            </a:extLst>
          </p:cNvPr>
          <p:cNvSpPr txBox="1"/>
          <p:nvPr/>
        </p:nvSpPr>
        <p:spPr>
          <a:xfrm>
            <a:off x="9639586" y="4240631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문에 대한 학습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검은 오브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912054-F8D7-491A-A5A3-1C0D08583091}"/>
              </a:ext>
            </a:extLst>
          </p:cNvPr>
          <p:cNvSpPr txBox="1"/>
          <p:nvPr/>
        </p:nvSpPr>
        <p:spPr>
          <a:xfrm>
            <a:off x="6088564" y="4413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C6231B1-EA8C-4D97-8490-B87E7F27F2E5}"/>
              </a:ext>
            </a:extLst>
          </p:cNvPr>
          <p:cNvCxnSpPr>
            <a:endCxn id="26" idx="1"/>
          </p:cNvCxnSpPr>
          <p:nvPr/>
        </p:nvCxnSpPr>
        <p:spPr>
          <a:xfrm flipV="1">
            <a:off x="6504062" y="4563797"/>
            <a:ext cx="3135524" cy="3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8CFCCE-249F-40E9-9F26-00AECEA2ABB2}"/>
              </a:ext>
            </a:extLst>
          </p:cNvPr>
          <p:cNvSpPr txBox="1"/>
          <p:nvPr/>
        </p:nvSpPr>
        <p:spPr>
          <a:xfrm>
            <a:off x="5003938" y="26200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하얀 흔적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F3C49-DA95-4726-8074-E5EE99F58D18}"/>
              </a:ext>
            </a:extLst>
          </p:cNvPr>
          <p:cNvSpPr txBox="1"/>
          <p:nvPr/>
        </p:nvSpPr>
        <p:spPr>
          <a:xfrm>
            <a:off x="6882075" y="10408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하얀 흔적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538888-597A-40F3-BABC-A21D038C2FF0}"/>
              </a:ext>
            </a:extLst>
          </p:cNvPr>
          <p:cNvSpPr txBox="1"/>
          <p:nvPr/>
        </p:nvSpPr>
        <p:spPr>
          <a:xfrm>
            <a:off x="9569929" y="184443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스위치에 대한 학습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오브젝트</a:t>
            </a:r>
            <a:r>
              <a:rPr lang="en-US" altLang="ko-KR" dirty="0"/>
              <a:t>)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6D2409C-D627-4970-AF92-986E993E02AE}"/>
              </a:ext>
            </a:extLst>
          </p:cNvPr>
          <p:cNvCxnSpPr>
            <a:cxnSpLocks/>
          </p:cNvCxnSpPr>
          <p:nvPr/>
        </p:nvCxnSpPr>
        <p:spPr>
          <a:xfrm>
            <a:off x="8875552" y="2145650"/>
            <a:ext cx="756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F0FBBB-9E2F-4741-A2EB-21CF7F23D865}"/>
              </a:ext>
            </a:extLst>
          </p:cNvPr>
          <p:cNvSpPr txBox="1"/>
          <p:nvPr/>
        </p:nvSpPr>
        <p:spPr>
          <a:xfrm>
            <a:off x="8176845" y="19558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057DE-AFB2-4301-B90A-B52ABFEFAE00}"/>
              </a:ext>
            </a:extLst>
          </p:cNvPr>
          <p:cNvSpPr txBox="1"/>
          <p:nvPr/>
        </p:nvSpPr>
        <p:spPr>
          <a:xfrm>
            <a:off x="3862197" y="27735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763582-1AB9-4C93-B2B4-AB486F548199}"/>
              </a:ext>
            </a:extLst>
          </p:cNvPr>
          <p:cNvSpPr txBox="1"/>
          <p:nvPr/>
        </p:nvSpPr>
        <p:spPr>
          <a:xfrm>
            <a:off x="3423615" y="3244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8EC4AD-08AF-4613-B880-3DCF9BB6AE9D}"/>
              </a:ext>
            </a:extLst>
          </p:cNvPr>
          <p:cNvSpPr txBox="1"/>
          <p:nvPr/>
        </p:nvSpPr>
        <p:spPr>
          <a:xfrm>
            <a:off x="3539030" y="3605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박스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5E5340-59F8-478F-86AA-D5D3FE7B5E10}"/>
              </a:ext>
            </a:extLst>
          </p:cNvPr>
          <p:cNvSpPr txBox="1"/>
          <p:nvPr/>
        </p:nvSpPr>
        <p:spPr>
          <a:xfrm>
            <a:off x="150155" y="351981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 바꾸기에 대한 학습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955BB11-587D-4BA2-8EE6-EC887BF8CD20}"/>
              </a:ext>
            </a:extLst>
          </p:cNvPr>
          <p:cNvCxnSpPr/>
          <p:nvPr/>
        </p:nvCxnSpPr>
        <p:spPr>
          <a:xfrm flipH="1" flipV="1">
            <a:off x="2559668" y="3715134"/>
            <a:ext cx="1009978" cy="6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0E31568-5E84-4123-958F-5E21B87361BD}"/>
              </a:ext>
            </a:extLst>
          </p:cNvPr>
          <p:cNvSpPr txBox="1"/>
          <p:nvPr/>
        </p:nvSpPr>
        <p:spPr>
          <a:xfrm>
            <a:off x="8053313" y="2733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DE4E93-A684-4AC1-9133-36BC48322EE4}"/>
              </a:ext>
            </a:extLst>
          </p:cNvPr>
          <p:cNvSpPr txBox="1"/>
          <p:nvPr/>
        </p:nvSpPr>
        <p:spPr>
          <a:xfrm>
            <a:off x="301701" y="2782668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스위치에 대한 학습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검정</a:t>
            </a:r>
            <a:r>
              <a:rPr lang="en-US" altLang="ko-KR" dirty="0"/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B11B58-B909-4DDA-8CD8-A9A8FA2E51BE}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2496533" y="3105834"/>
            <a:ext cx="927082" cy="32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60EF37-5FD2-4EB4-A2BF-560D40D10936}"/>
              </a:ext>
            </a:extLst>
          </p:cNvPr>
          <p:cNvSpPr txBox="1"/>
          <p:nvPr/>
        </p:nvSpPr>
        <p:spPr>
          <a:xfrm>
            <a:off x="3475071" y="9193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노란 흔적</a:t>
            </a:r>
          </a:p>
        </p:txBody>
      </p:sp>
    </p:spTree>
    <p:extLst>
      <p:ext uri="{BB962C8B-B14F-4D97-AF65-F5344CB8AC3E}">
        <p14:creationId xmlns:p14="http://schemas.microsoft.com/office/powerpoint/2010/main" val="86766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E6E28843-54A9-4862-8C53-85CCE720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43" y="17181"/>
            <a:ext cx="6607913" cy="68236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3243968-57CB-463F-95C6-A783D86B7A00}"/>
              </a:ext>
            </a:extLst>
          </p:cNvPr>
          <p:cNvSpPr txBox="1"/>
          <p:nvPr/>
        </p:nvSpPr>
        <p:spPr>
          <a:xfrm>
            <a:off x="3480465" y="52139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노란 </a:t>
            </a:r>
            <a:r>
              <a:rPr lang="ko-KR" altLang="en-US" dirty="0"/>
              <a:t>흔적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0FC8AB-A488-4E81-A9A4-0F50D5675A6C}"/>
              </a:ext>
            </a:extLst>
          </p:cNvPr>
          <p:cNvSpPr txBox="1"/>
          <p:nvPr/>
        </p:nvSpPr>
        <p:spPr>
          <a:xfrm>
            <a:off x="3540579" y="333753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노란 흔적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9C1D8-88D9-461C-862F-D382BE0C3A2E}"/>
              </a:ext>
            </a:extLst>
          </p:cNvPr>
          <p:cNvSpPr txBox="1"/>
          <p:nvPr/>
        </p:nvSpPr>
        <p:spPr>
          <a:xfrm>
            <a:off x="3781425" y="149269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퍼즐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F3C20-E813-474F-B47F-0460AEE1A5B1}"/>
              </a:ext>
            </a:extLst>
          </p:cNvPr>
          <p:cNvSpPr txBox="1"/>
          <p:nvPr/>
        </p:nvSpPr>
        <p:spPr>
          <a:xfrm>
            <a:off x="4894388" y="138791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퍼즐 </a:t>
            </a:r>
            <a:r>
              <a:rPr lang="en-US" altLang="ko-KR" dirty="0"/>
              <a:t>1</a:t>
            </a:r>
            <a:r>
              <a:rPr lang="ko-KR" altLang="en-US" dirty="0"/>
              <a:t>번의 점프 이용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165A21-7EFD-4CC6-BA10-51297FD50CD4}"/>
              </a:ext>
            </a:extLst>
          </p:cNvPr>
          <p:cNvSpPr txBox="1"/>
          <p:nvPr/>
        </p:nvSpPr>
        <p:spPr>
          <a:xfrm>
            <a:off x="5118566" y="528541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퍼즐 </a:t>
            </a:r>
            <a:r>
              <a:rPr lang="en-US" altLang="ko-KR" dirty="0"/>
              <a:t>1</a:t>
            </a:r>
            <a:r>
              <a:rPr lang="ko-KR" altLang="en-US" dirty="0"/>
              <a:t>번의 노란색 이용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5B5A9-D2A6-41EB-9266-409ABBDBA781}"/>
              </a:ext>
            </a:extLst>
          </p:cNvPr>
          <p:cNvSpPr txBox="1"/>
          <p:nvPr/>
        </p:nvSpPr>
        <p:spPr>
          <a:xfrm>
            <a:off x="5501124" y="2466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노란 </a:t>
            </a:r>
            <a:r>
              <a:rPr lang="ko-KR" altLang="en-US" dirty="0"/>
              <a:t>흔적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843F3-2248-46CD-84CF-A3325F601EF3}"/>
              </a:ext>
            </a:extLst>
          </p:cNvPr>
          <p:cNvSpPr txBox="1"/>
          <p:nvPr/>
        </p:nvSpPr>
        <p:spPr>
          <a:xfrm>
            <a:off x="6367707" y="3332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노랑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E3AEE-5CAE-43B8-83CE-436BF74AA96D}"/>
              </a:ext>
            </a:extLst>
          </p:cNvPr>
          <p:cNvSpPr txBox="1"/>
          <p:nvPr/>
        </p:nvSpPr>
        <p:spPr>
          <a:xfrm>
            <a:off x="7640245" y="3321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무빙큐브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21D7B5-FC9F-4637-B284-9F367F3B9F38}"/>
              </a:ext>
            </a:extLst>
          </p:cNvPr>
          <p:cNvSpPr txBox="1"/>
          <p:nvPr/>
        </p:nvSpPr>
        <p:spPr>
          <a:xfrm>
            <a:off x="7584617" y="5285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무빙큐브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494364-8C26-4259-AF99-9A539EFFDF01}"/>
              </a:ext>
            </a:extLst>
          </p:cNvPr>
          <p:cNvSpPr txBox="1"/>
          <p:nvPr/>
        </p:nvSpPr>
        <p:spPr>
          <a:xfrm>
            <a:off x="7796198" y="1413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회전판자</a:t>
            </a:r>
          </a:p>
        </p:txBody>
      </p:sp>
    </p:spTree>
    <p:extLst>
      <p:ext uri="{BB962C8B-B14F-4D97-AF65-F5344CB8AC3E}">
        <p14:creationId xmlns:p14="http://schemas.microsoft.com/office/powerpoint/2010/main" val="3792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</Words>
  <Application>Microsoft Office PowerPoint</Application>
  <PresentationFormat>와이드스크린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LimKyungTae</dc:creator>
  <cp:lastModifiedBy>LimKyungTae</cp:lastModifiedBy>
  <cp:revision>4</cp:revision>
  <dcterms:created xsi:type="dcterms:W3CDTF">2020-12-27T15:21:17Z</dcterms:created>
  <dcterms:modified xsi:type="dcterms:W3CDTF">2020-12-27T15:56:51Z</dcterms:modified>
</cp:coreProperties>
</file>