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55F5-D4DD-F73E-825E-BF3A15638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B17E-B2FB-9A0C-1939-D31AC78D0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1148-525C-40EB-3479-EC4381EE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DC797-BAAF-0951-8BF1-90B85F57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EAE7A-EF85-D62E-4E58-F0623FF2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9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8FCE-2181-F33F-9F58-6D4FC2C2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E1279-C061-D775-72EE-DFEF4FBA4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28102-1780-EA28-6F2C-2404C780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DECC-39FA-023E-EEDB-DAF263B9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DEE7-6AD0-E394-9B3E-C013C9CC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1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ADC82-F324-433F-28C4-B8861795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4344C-2AE0-2FC0-E645-1FEBA25C3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C1B9-495A-7A8B-7B6A-A8DE11FB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162C2-2C16-0496-0BE0-87BABEE2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9E69E-0AB2-8D71-EE40-6ABB3119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38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BBE2-F5A4-36E3-7714-199BF0F7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8C0-23F3-9C9E-F4EC-C3A882C19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06A93-CC90-634B-608C-336A9FF5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2F2A-0D5B-C4C2-887F-5E69EA7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46816-5E86-F6D3-C2A6-E01144B6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3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D506-6703-CD11-25E0-24F3B63E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56C90-8E64-B403-309A-C2C3C6F63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3B0B-D50D-3A44-47AF-BD8E73BB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63EB-7F45-0721-9132-69A1E2F5C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354A-F161-894A-F97A-FDCB918F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2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D4D7-DE85-0678-2C8B-BF6171BF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713C-48D0-73C9-AEE4-FD570B73B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C8C5E-36F0-3703-E9A0-2EB25A44D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83B4-195F-A414-E845-25C77CE3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C090-C0B5-DFBF-EAA6-D748E36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ACC8E-375F-6148-4B73-0DF2CA85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0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E696-7952-FE93-9BAD-D63857421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1A8D5-B881-2132-69B5-DB7A5D25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50B38-E2D0-293D-F24D-7F322688C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A0BEB-4B9E-D4FF-7D58-990944F49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443D0-BC4F-0451-1817-016EF292A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2695C-46FC-E623-B995-1D56B34A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A9141-8E26-C92A-C683-0CC4B4166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542154-6AB0-580B-9022-F8F8E67D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4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4E8B-3703-1FCF-7621-F6928A8F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F37B9-C5C6-2DCA-618C-D49DB125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0297F-DF34-ACB6-180E-1DC550A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64917-3BB4-B256-C18F-DC1646FA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47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908B1-EF4D-AD13-389D-97D77E61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34940-7956-1C6D-64D9-CE72A7D5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733A-0E0B-31D1-280B-6BCBBF56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3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FBF8-67C1-6458-CF88-D6B55B97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564DE-E9C3-85AC-7921-C7C936ED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9A651-D84E-9BC0-D337-72E3E3E9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32C5F-5874-FB1B-AD7D-9EB8CD73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960FD-D3EA-70A0-EC04-A59CF34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2DCFA-5D98-8F81-79EE-7C02099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253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3FF-6D8A-EDD2-C3E7-B1450A97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DE33B-CE51-134C-4B20-8AF58196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8EAAE-887D-48BF-396D-D033B6F3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07586-DA21-D2EE-21A8-F98AD774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099D-84E1-CB05-E120-8D1B033A1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87D94-B468-2C4E-A8A0-82DF658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149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888D4-56EB-1524-8F83-AABC0F3B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EAAD3-C159-8EC7-4FDB-956013A9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0692A-FD02-9CE6-899C-2945010E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5E9A-821B-4803-8643-8272644F0700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E61B6-B878-CDB4-BAF9-D45D0A3C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72CB-204C-22B5-7615-644B6E36E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7DF9-244D-4C47-B5BE-CD9BE9597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19C1EEF-A17E-B2E3-A066-0F529FD5C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522607-3A77-22F8-C493-3FBE5C04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</a:rPr>
              <a:t>Blender 3.5 in Animation Production Overview</a:t>
            </a:r>
            <a:endParaRPr lang="en-IN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1EB1A-3B13-5855-62B5-34BB91DF0D2F}"/>
              </a:ext>
            </a:extLst>
          </p:cNvPr>
          <p:cNvSpPr txBox="1"/>
          <p:nvPr/>
        </p:nvSpPr>
        <p:spPr>
          <a:xfrm>
            <a:off x="1049867" y="2065867"/>
            <a:ext cx="103039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Presented by:  S Gokul (RA2211003011996)</a:t>
            </a: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 	                    J D </a:t>
            </a:r>
            <a:r>
              <a:rPr lang="en-US" sz="3200" dirty="0" err="1">
                <a:solidFill>
                  <a:schemeClr val="bg1"/>
                </a:solidFill>
                <a:latin typeface="Aptos" panose="020B0004020202020204" pitchFamily="34" charset="0"/>
              </a:rPr>
              <a:t>Muthumani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 (RA2211003012002)</a:t>
            </a: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	                    R </a:t>
            </a:r>
            <a:r>
              <a:rPr lang="en-US" sz="3200" dirty="0" err="1">
                <a:solidFill>
                  <a:schemeClr val="bg1"/>
                </a:solidFill>
                <a:latin typeface="Aptos" panose="020B0004020202020204" pitchFamily="34" charset="0"/>
              </a:rPr>
              <a:t>Lokeshwaran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 (RA2211003012018)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7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C8C43B-5ED0-A113-8ED3-CDC95DF5A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4F996-0597-BE92-FB0A-113C5A0CDB84}"/>
              </a:ext>
            </a:extLst>
          </p:cNvPr>
          <p:cNvSpPr txBox="1"/>
          <p:nvPr/>
        </p:nvSpPr>
        <p:spPr>
          <a:xfrm>
            <a:off x="321733" y="389467"/>
            <a:ext cx="1143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Conclusion: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Summary of findings: Presented key findings from the case study, including the impact of Blender 3.5 on animation production processes, usability, and performance.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Recommendations: Provided recommendations for optimizing the use of Blender 3.5 in animation production workflows and suggested areas for future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894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0BF895-FAE0-076B-D0A7-29711538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52AEA2-6187-B59B-2635-A40C52C6B32E}"/>
              </a:ext>
            </a:extLst>
          </p:cNvPr>
          <p:cNvSpPr txBox="1"/>
          <p:nvPr/>
        </p:nvSpPr>
        <p:spPr>
          <a:xfrm>
            <a:off x="423333" y="423333"/>
            <a:ext cx="1120986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Introduction: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▶️Blender 3.5: An open-source 3D creation software suite renowned for its comprehensive features spanning the entire animation production pipeline.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Importance of Blender 3.5 in animation production: Its accessibility, versatility, and powerful toolset make it a popular choice for animators across various industries.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37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8A9B65-2CB8-52EC-B2DB-29A02F8D6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4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CAB835-484A-FE79-68BD-86615F7FB398}"/>
              </a:ext>
            </a:extLst>
          </p:cNvPr>
          <p:cNvSpPr txBox="1"/>
          <p:nvPr/>
        </p:nvSpPr>
        <p:spPr>
          <a:xfrm>
            <a:off x="304800" y="372533"/>
            <a:ext cx="11565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Research Objectives: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Objective: Examine the impact of Blender 3.5 on animation production processes, including creativity, efficiency, and overall quality.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Objective: Evaluate the usability and user experience of Blender 3.5 for animation creation.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Objective: Assess the performance and scalability of Blender 3.5 in animation production workflows.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2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70B61A-EB71-7B05-9EFF-130323A71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928" y="-348731"/>
            <a:ext cx="13055855" cy="77981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9EAF31-D6D2-930E-B2D8-49AE269C25EA}"/>
              </a:ext>
            </a:extLst>
          </p:cNvPr>
          <p:cNvSpPr txBox="1"/>
          <p:nvPr/>
        </p:nvSpPr>
        <p:spPr>
          <a:xfrm>
            <a:off x="321733" y="321733"/>
            <a:ext cx="115824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Methodology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Literature review: Gathered existing knowledge, publications, and resources related to Blender 3.5, animation creation, and industry trends.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Analysis of existing projects: Studied animation projects created with Blender 3.5, both publicly available and provided by participating studios.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7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olor management in Blender - Evermotion">
            <a:extLst>
              <a:ext uri="{FF2B5EF4-FFF2-40B4-BE49-F238E27FC236}">
                <a16:creationId xmlns:a16="http://schemas.microsoft.com/office/drawing/2014/main" id="{4B876720-89A3-DFB2-3F52-B52E52FE4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4F996-0597-BE92-FB0A-113C5A0CDB84}"/>
              </a:ext>
            </a:extLst>
          </p:cNvPr>
          <p:cNvSpPr txBox="1"/>
          <p:nvPr/>
        </p:nvSpPr>
        <p:spPr>
          <a:xfrm>
            <a:off x="321733" y="389467"/>
            <a:ext cx="11430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Features of Blender 3.5: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Comprehensive toolset: Blender 3.5 offers a wide range of features including modeling, rigging, animation, simulation, rendering, compositing, and motion tracking.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Comparative analysis: Compared Blender 3.5 with previous versions and other animation production tools in terms of features and capabilities.</a:t>
            </a:r>
            <a:endParaRPr lang="en-IN" sz="32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91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4.0 — blender.org">
            <a:extLst>
              <a:ext uri="{FF2B5EF4-FFF2-40B4-BE49-F238E27FC236}">
                <a16:creationId xmlns:a16="http://schemas.microsoft.com/office/drawing/2014/main" id="{A9D276B6-1C5B-F141-FF14-408212400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4F996-0597-BE92-FB0A-113C5A0CDB84}"/>
              </a:ext>
            </a:extLst>
          </p:cNvPr>
          <p:cNvSpPr txBox="1"/>
          <p:nvPr/>
        </p:nvSpPr>
        <p:spPr>
          <a:xfrm>
            <a:off x="321733" y="389467"/>
            <a:ext cx="11430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ptos" panose="020B0004020202020204" pitchFamily="34" charset="0"/>
              </a:rPr>
              <a:t>Usability of Blender 3.5: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▶️User-friendly interface: Blender 3.5 boasts an intuitive interface that facilitates seamless navigation and workflow.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Workflow enhancements: Highlighted improvements in workflow efficiency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98588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llie - Character Rig - Blender Studio">
            <a:extLst>
              <a:ext uri="{FF2B5EF4-FFF2-40B4-BE49-F238E27FC236}">
                <a16:creationId xmlns:a16="http://schemas.microsoft.com/office/drawing/2014/main" id="{E833861E-2EB5-159E-3A7D-CB475EDFF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4F996-0597-BE92-FB0A-113C5A0CDB84}"/>
              </a:ext>
            </a:extLst>
          </p:cNvPr>
          <p:cNvSpPr txBox="1"/>
          <p:nvPr/>
        </p:nvSpPr>
        <p:spPr>
          <a:xfrm>
            <a:off x="321733" y="389467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Performance Evaluation: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Hardware compatibility: Assessed Blender 3.5's performance across different hardware configurations and scene complexities.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Benchmarking: Compared Blender 3.5's performance with other animation production tools in terms of rendering speed and resource utilization.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589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76311-09C6-B617-0216-D9BD4DD38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4F996-0597-BE92-FB0A-113C5A0CDB84}"/>
              </a:ext>
            </a:extLst>
          </p:cNvPr>
          <p:cNvSpPr txBox="1"/>
          <p:nvPr/>
        </p:nvSpPr>
        <p:spPr>
          <a:xfrm>
            <a:off x="321733" y="389467"/>
            <a:ext cx="114300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ptos" panose="020B0004020202020204" pitchFamily="34" charset="0"/>
              </a:rPr>
              <a:t>Impact of Blender 3.5: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Enhanced creativity: Blender 3.5 empowers animators to unleash their creativity and bring their ideas to life with its comprehensive feature set.</a:t>
            </a:r>
          </a:p>
          <a:p>
            <a:endParaRPr lang="en-US" sz="32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</a:rPr>
              <a:t>▶️ High-quality output: Blender 3.5 enables animators to produce high-quality animations with realistic visuals and immersive storytelling experiences.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129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4BDAA5-F460-5F52-4C0A-5162CF783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2474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CB99A-7452-F714-21E4-9AAFDF2F7A08}"/>
              </a:ext>
            </a:extLst>
          </p:cNvPr>
          <p:cNvSpPr txBox="1"/>
          <p:nvPr/>
        </p:nvSpPr>
        <p:spPr>
          <a:xfrm>
            <a:off x="270588" y="307910"/>
            <a:ext cx="1152330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Advantages and disadvantages of Blender 3.5:</a:t>
            </a:r>
          </a:p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Advantages of Blender:</a:t>
            </a:r>
          </a:p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Open-Source &amp; Free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Versatile Toolset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Active Community &amp; Resources                                                                           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Frequent Updates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Cross-Platform Compatibility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Powerful Rendering Engine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Customization &amp; Extensibility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Disadvantages of Blender: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30DC62-1726-9D10-9FA6-8251DF78CE3F}"/>
              </a:ext>
            </a:extLst>
          </p:cNvPr>
          <p:cNvSpPr txBox="1"/>
          <p:nvPr/>
        </p:nvSpPr>
        <p:spPr>
          <a:xfrm>
            <a:off x="5215812" y="1828800"/>
            <a:ext cx="399045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Steep Learning Curve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Performance Issues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Limited Industry Adoption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Lack of Integrated Plugins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Documentation Gaps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9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 Blender 3.5 in Animation Production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Blender 3.5 in Animation Production Overview</dc:title>
  <dc:creator>Gokul S</dc:creator>
  <cp:lastModifiedBy>Gokul S</cp:lastModifiedBy>
  <cp:revision>2</cp:revision>
  <dcterms:created xsi:type="dcterms:W3CDTF">2024-03-27T04:04:01Z</dcterms:created>
  <dcterms:modified xsi:type="dcterms:W3CDTF">2024-03-27T08:40:27Z</dcterms:modified>
</cp:coreProperties>
</file>