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8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024" y="0"/>
                </a:lnTo>
                <a:lnTo>
                  <a:pt x="10487024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146" y="2616580"/>
            <a:ext cx="15277706" cy="2191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5794" y="4726785"/>
            <a:ext cx="9576410" cy="2610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6B3F6-00C6-9231-FD37-28CBD9A058AA}"/>
              </a:ext>
            </a:extLst>
          </p:cNvPr>
          <p:cNvSpPr txBox="1"/>
          <p:nvPr/>
        </p:nvSpPr>
        <p:spPr>
          <a:xfrm>
            <a:off x="8382000" y="6477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BA004-A550-1A91-BB7F-E707CFC3CAFE}"/>
              </a:ext>
            </a:extLst>
          </p:cNvPr>
          <p:cNvSpPr txBox="1"/>
          <p:nvPr/>
        </p:nvSpPr>
        <p:spPr>
          <a:xfrm>
            <a:off x="8229600" y="1638300"/>
            <a:ext cx="800099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TEAM MEMBERS : </a:t>
            </a:r>
          </a:p>
          <a:p>
            <a:endParaRPr lang="en-IN" sz="3600" dirty="0">
              <a:solidFill>
                <a:schemeClr val="tx2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RA2211003011996       </a:t>
            </a: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                                S GOKUL</a:t>
            </a:r>
          </a:p>
          <a:p>
            <a:endParaRPr lang="en-IN" sz="3600" dirty="0">
              <a:solidFill>
                <a:schemeClr val="tx2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>
              <a:solidFill>
                <a:schemeClr val="tx2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RA2211003012002</a:t>
            </a: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                                J D MUTHUMANI</a:t>
            </a:r>
          </a:p>
          <a:p>
            <a:endParaRPr lang="en-IN" sz="3600" dirty="0">
              <a:solidFill>
                <a:schemeClr val="tx2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>
              <a:solidFill>
                <a:schemeClr val="tx2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RA2211003012018</a:t>
            </a:r>
          </a:p>
          <a:p>
            <a:r>
              <a:rPr lang="en-IN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                                 R LOKESHWARAN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894F9-E0B1-EA82-88E6-559480187B70}"/>
              </a:ext>
            </a:extLst>
          </p:cNvPr>
          <p:cNvSpPr txBox="1"/>
          <p:nvPr/>
        </p:nvSpPr>
        <p:spPr>
          <a:xfrm>
            <a:off x="228600" y="2019300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TITLE :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Microprocessor based automatic attendance recorder ( make use of RFID : a unique for each student)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5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898" y="1329294"/>
            <a:ext cx="9562502" cy="769569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8500"/>
              </a:lnSpc>
              <a:spcBef>
                <a:spcPts val="110"/>
              </a:spcBef>
            </a:pPr>
            <a:r>
              <a:rPr sz="7100" b="1" spc="70" dirty="0">
                <a:solidFill>
                  <a:srgbClr val="FFFFFF"/>
                </a:solidFill>
                <a:latin typeface="Cambria"/>
                <a:cs typeface="Cambria"/>
              </a:rPr>
              <a:t>Revolutionizing</a:t>
            </a:r>
            <a:endParaRPr lang="en-IN" sz="7100" dirty="0">
              <a:latin typeface="Cambria"/>
              <a:cs typeface="Cambria"/>
            </a:endParaRPr>
          </a:p>
          <a:p>
            <a:pPr algn="ctr">
              <a:lnSpc>
                <a:spcPts val="8500"/>
              </a:lnSpc>
              <a:spcBef>
                <a:spcPts val="110"/>
              </a:spcBef>
            </a:pPr>
            <a:r>
              <a:rPr sz="7100" b="1" spc="-9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7100" b="1" spc="-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en-IN" sz="7100" b="1" spc="1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7100" b="1" spc="20" dirty="0" err="1">
                <a:solidFill>
                  <a:srgbClr val="FFFFFF"/>
                </a:solidFill>
                <a:latin typeface="Cambria"/>
                <a:cs typeface="Cambria"/>
              </a:rPr>
              <a:t>endance</a:t>
            </a:r>
            <a:r>
              <a:rPr sz="7100" b="1" spc="-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185" dirty="0">
                <a:solidFill>
                  <a:srgbClr val="FFFFFF"/>
                </a:solidFill>
                <a:latin typeface="Cambria"/>
                <a:cs typeface="Cambria"/>
              </a:rPr>
              <a:t>Tracking:</a:t>
            </a:r>
            <a:endParaRPr sz="7100" dirty="0">
              <a:latin typeface="Cambria"/>
              <a:cs typeface="Cambria"/>
            </a:endParaRPr>
          </a:p>
          <a:p>
            <a:pPr marL="50165" marR="43180" algn="ctr">
              <a:lnSpc>
                <a:spcPts val="8480"/>
              </a:lnSpc>
              <a:spcBef>
                <a:spcPts val="350"/>
              </a:spcBef>
            </a:pPr>
            <a:r>
              <a:rPr sz="7100" b="1" spc="12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7100" b="1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195" dirty="0">
                <a:solidFill>
                  <a:srgbClr val="FFFFFF"/>
                </a:solidFill>
                <a:latin typeface="Cambria"/>
                <a:cs typeface="Cambria"/>
              </a:rPr>
              <a:t>Microprocessor- </a:t>
            </a:r>
            <a:r>
              <a:rPr sz="7100" b="1" spc="-15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65" dirty="0">
                <a:solidFill>
                  <a:srgbClr val="FFFFFF"/>
                </a:solidFill>
                <a:latin typeface="Cambria"/>
                <a:cs typeface="Cambria"/>
              </a:rPr>
              <a:t>Based</a:t>
            </a:r>
            <a:r>
              <a:rPr sz="7100" b="1" spc="-2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60" dirty="0">
                <a:solidFill>
                  <a:srgbClr val="FFFFFF"/>
                </a:solidFill>
                <a:latin typeface="Cambria"/>
                <a:cs typeface="Cambria"/>
              </a:rPr>
              <a:t>Automatic</a:t>
            </a:r>
            <a:endParaRPr sz="7100" dirty="0">
              <a:latin typeface="Cambria"/>
              <a:cs typeface="Cambria"/>
            </a:endParaRPr>
          </a:p>
          <a:p>
            <a:pPr marL="133985" marR="126364" algn="ctr">
              <a:lnSpc>
                <a:spcPts val="8480"/>
              </a:lnSpc>
              <a:spcBef>
                <a:spcPts val="65"/>
              </a:spcBef>
            </a:pPr>
            <a:r>
              <a:rPr sz="7100" b="1" spc="-9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7100" b="1" spc="-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7100" b="1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100" b="1" spc="20" dirty="0">
                <a:solidFill>
                  <a:srgbClr val="FFFFFF"/>
                </a:solidFill>
                <a:latin typeface="Cambria"/>
                <a:cs typeface="Cambria"/>
              </a:rPr>
              <a:t>endance</a:t>
            </a:r>
            <a:r>
              <a:rPr sz="71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70" dirty="0">
                <a:solidFill>
                  <a:srgbClr val="FFFFFF"/>
                </a:solidFill>
                <a:latin typeface="Cambria"/>
                <a:cs typeface="Cambria"/>
              </a:rPr>
              <a:t>Recorder </a:t>
            </a:r>
            <a:r>
              <a:rPr sz="7100" b="1" spc="-15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170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710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7100" b="1" spc="490" dirty="0">
                <a:solidFill>
                  <a:srgbClr val="FFFFFF"/>
                </a:solidFill>
                <a:latin typeface="Cambria"/>
                <a:cs typeface="Cambria"/>
              </a:rPr>
              <a:t>RFID</a:t>
            </a:r>
            <a:endParaRPr sz="7100" dirty="0">
              <a:latin typeface="Cambria"/>
              <a:cs typeface="Cambria"/>
            </a:endParaRPr>
          </a:p>
          <a:p>
            <a:pPr algn="ctr">
              <a:lnSpc>
                <a:spcPts val="8270"/>
              </a:lnSpc>
            </a:pPr>
            <a:r>
              <a:rPr sz="7100" b="1" spc="85" dirty="0">
                <a:solidFill>
                  <a:srgbClr val="FFFFFF"/>
                </a:solidFill>
                <a:latin typeface="Cambria"/>
                <a:cs typeface="Cambria"/>
              </a:rPr>
              <a:t>Technology</a:t>
            </a:r>
            <a:endParaRPr sz="71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801" y="1619894"/>
            <a:ext cx="430085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5" dirty="0">
                <a:solidFill>
                  <a:srgbClr val="000000"/>
                </a:solidFill>
              </a:rPr>
              <a:t>Introduction</a:t>
            </a:r>
            <a:endParaRPr sz="5700"/>
          </a:p>
        </p:txBody>
      </p:sp>
      <p:sp>
        <p:nvSpPr>
          <p:cNvPr id="3" name="object 3"/>
          <p:cNvSpPr txBox="1"/>
          <p:nvPr/>
        </p:nvSpPr>
        <p:spPr>
          <a:xfrm>
            <a:off x="1423546" y="2884528"/>
            <a:ext cx="6255385" cy="48641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51180" algn="r">
              <a:lnSpc>
                <a:spcPct val="117900"/>
              </a:lnSpc>
              <a:spcBef>
                <a:spcPts val="75"/>
              </a:spcBef>
            </a:pPr>
            <a:r>
              <a:rPr sz="2450" b="1" spc="-50" dirty="0">
                <a:latin typeface="Verdana"/>
                <a:cs typeface="Verdana"/>
              </a:rPr>
              <a:t>Attendance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55" dirty="0">
                <a:latin typeface="Verdana"/>
                <a:cs typeface="Verdana"/>
              </a:rPr>
              <a:t>tracking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" dirty="0">
                <a:latin typeface="Verdana"/>
                <a:cs typeface="Verdana"/>
              </a:rPr>
              <a:t>essential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140" dirty="0">
                <a:latin typeface="Verdana"/>
                <a:cs typeface="Verdana"/>
              </a:rPr>
              <a:t>p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00" dirty="0">
                <a:latin typeface="Verdana"/>
                <a:cs typeface="Verdana"/>
              </a:rPr>
              <a:t>n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gan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 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ma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80" dirty="0">
                <a:latin typeface="Verdana"/>
                <a:cs typeface="Verdana"/>
              </a:rPr>
              <a:t>y 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time-consuming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prone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80" dirty="0">
                <a:latin typeface="Verdana"/>
                <a:cs typeface="Verdana"/>
              </a:rPr>
              <a:t>errors.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-10" dirty="0">
                <a:latin typeface="Verdana"/>
                <a:cs typeface="Verdana"/>
              </a:rPr>
              <a:t>Mic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10" dirty="0">
                <a:latin typeface="Verdana"/>
                <a:cs typeface="Verdana"/>
              </a:rPr>
              <a:t>p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ss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225" dirty="0">
                <a:latin typeface="Verdana"/>
                <a:cs typeface="Verdana"/>
              </a:rPr>
              <a:t>-</a:t>
            </a:r>
            <a:r>
              <a:rPr sz="2450" b="1" spc="25" dirty="0">
                <a:latin typeface="Verdana"/>
                <a:cs typeface="Verdana"/>
              </a:rPr>
              <a:t>B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35" dirty="0">
                <a:latin typeface="Verdana"/>
                <a:cs typeface="Verdana"/>
              </a:rPr>
              <a:t>A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dirty="0">
                <a:latin typeface="Verdana"/>
                <a:cs typeface="Verdana"/>
              </a:rPr>
              <a:t>m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40" dirty="0">
                <a:latin typeface="Verdana"/>
                <a:cs typeface="Verdana"/>
              </a:rPr>
              <a:t>t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15" dirty="0">
                <a:latin typeface="Verdana"/>
                <a:cs typeface="Verdana"/>
              </a:rPr>
              <a:t>c  </a:t>
            </a:r>
            <a:r>
              <a:rPr sz="2450" b="1" spc="-25" dirty="0">
                <a:latin typeface="Verdana"/>
                <a:cs typeface="Verdana"/>
              </a:rPr>
              <a:t>A</a:t>
            </a:r>
            <a:r>
              <a:rPr sz="2450" b="1" spc="-70" dirty="0">
                <a:latin typeface="Verdana"/>
                <a:cs typeface="Verdana"/>
              </a:rPr>
              <a:t>t</a:t>
            </a:r>
            <a:r>
              <a:rPr sz="2450" b="1" spc="-85" dirty="0">
                <a:latin typeface="Verdana"/>
                <a:cs typeface="Verdana"/>
              </a:rPr>
              <a:t>t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110" dirty="0">
                <a:latin typeface="Verdana"/>
                <a:cs typeface="Verdana"/>
              </a:rPr>
              <a:t>a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100" dirty="0">
                <a:latin typeface="Verdana"/>
                <a:cs typeface="Verdana"/>
              </a:rPr>
              <a:t>R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dirty="0">
                <a:latin typeface="Verdana"/>
                <a:cs typeface="Verdana"/>
              </a:rPr>
              <a:t>c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180" dirty="0">
                <a:latin typeface="Verdana"/>
                <a:cs typeface="Verdana"/>
              </a:rPr>
              <a:t>r</a:t>
            </a:r>
            <a:r>
              <a:rPr sz="2450" b="1" spc="-5" dirty="0">
                <a:latin typeface="Verdana"/>
                <a:cs typeface="Verdana"/>
              </a:rPr>
              <a:t>d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-155" dirty="0">
                <a:latin typeface="Verdana"/>
                <a:cs typeface="Verdana"/>
              </a:rPr>
              <a:t>r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50" dirty="0">
                <a:latin typeface="Verdana"/>
                <a:cs typeface="Verdana"/>
              </a:rPr>
              <a:t>u</a:t>
            </a:r>
            <a:r>
              <a:rPr sz="2450" b="1" spc="-140" dirty="0">
                <a:latin typeface="Verdana"/>
                <a:cs typeface="Verdana"/>
              </a:rPr>
              <a:t>s</a:t>
            </a:r>
            <a:r>
              <a:rPr sz="2450" b="1" spc="-95" dirty="0">
                <a:latin typeface="Verdana"/>
                <a:cs typeface="Verdana"/>
              </a:rPr>
              <a:t>i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140" dirty="0">
                <a:latin typeface="Verdana"/>
                <a:cs typeface="Verdana"/>
              </a:rPr>
              <a:t> </a:t>
            </a:r>
            <a:r>
              <a:rPr sz="2450" b="1" spc="-100" dirty="0">
                <a:latin typeface="Verdana"/>
                <a:cs typeface="Verdana"/>
              </a:rPr>
              <a:t>R</a:t>
            </a:r>
            <a:r>
              <a:rPr sz="2450" b="1" spc="-15" dirty="0">
                <a:latin typeface="Verdana"/>
                <a:cs typeface="Verdana"/>
              </a:rPr>
              <a:t>F</a:t>
            </a:r>
            <a:r>
              <a:rPr sz="2450" b="1" spc="-530" dirty="0">
                <a:latin typeface="Verdana"/>
                <a:cs typeface="Verdana"/>
              </a:rPr>
              <a:t>I</a:t>
            </a:r>
            <a:r>
              <a:rPr sz="2450" b="1" spc="5" dirty="0">
                <a:latin typeface="Verdana"/>
                <a:cs typeface="Verdana"/>
              </a:rPr>
              <a:t>D  </a:t>
            </a:r>
            <a:r>
              <a:rPr sz="2450" b="1" spc="-285" dirty="0">
                <a:latin typeface="Verdana"/>
                <a:cs typeface="Verdana"/>
              </a:rPr>
              <a:t>T</a:t>
            </a:r>
            <a:r>
              <a:rPr sz="2450" b="1" spc="-70" dirty="0">
                <a:latin typeface="Verdana"/>
                <a:cs typeface="Verdana"/>
              </a:rPr>
              <a:t>e</a:t>
            </a:r>
            <a:r>
              <a:rPr sz="2450" b="1" spc="10" dirty="0">
                <a:latin typeface="Verdana"/>
                <a:cs typeface="Verdana"/>
              </a:rPr>
              <a:t>c</a:t>
            </a:r>
            <a:r>
              <a:rPr sz="2450" b="1" spc="-40" dirty="0">
                <a:latin typeface="Verdana"/>
                <a:cs typeface="Verdana"/>
              </a:rPr>
              <a:t>h</a:t>
            </a:r>
            <a:r>
              <a:rPr sz="2450" b="1" spc="-30" dirty="0">
                <a:latin typeface="Verdana"/>
                <a:cs typeface="Verdana"/>
              </a:rPr>
              <a:t>n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-95" dirty="0">
                <a:latin typeface="Verdana"/>
                <a:cs typeface="Verdana"/>
              </a:rPr>
              <a:t>l</a:t>
            </a:r>
            <a:r>
              <a:rPr sz="2450" b="1" spc="-65" dirty="0">
                <a:latin typeface="Verdana"/>
                <a:cs typeface="Verdana"/>
              </a:rPr>
              <a:t>o</a:t>
            </a:r>
            <a:r>
              <a:rPr sz="2450" b="1" spc="15" dirty="0">
                <a:latin typeface="Verdana"/>
                <a:cs typeface="Verdana"/>
              </a:rPr>
              <a:t>g</a:t>
            </a:r>
            <a:r>
              <a:rPr sz="2450" b="1" spc="-114" dirty="0">
                <a:latin typeface="Verdana"/>
                <a:cs typeface="Verdana"/>
              </a:rPr>
              <a:t>y</a:t>
            </a:r>
            <a:r>
              <a:rPr sz="2450" b="1" spc="-1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-110" dirty="0">
                <a:latin typeface="Verdana"/>
                <a:cs typeface="Verdana"/>
              </a:rPr>
              <a:t>y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85" dirty="0">
                <a:latin typeface="Verdana"/>
                <a:cs typeface="Verdana"/>
              </a:rPr>
              <a:t>n 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li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dirty="0">
                <a:latin typeface="Verdana"/>
                <a:cs typeface="Verdana"/>
              </a:rPr>
              <a:t>increases </a:t>
            </a:r>
            <a:r>
              <a:rPr sz="2450" spc="-5" dirty="0">
                <a:latin typeface="Verdana"/>
                <a:cs typeface="Verdana"/>
              </a:rPr>
              <a:t>efﬁciency. </a:t>
            </a:r>
            <a:r>
              <a:rPr sz="2450" spc="-10" dirty="0">
                <a:latin typeface="Verdana"/>
                <a:cs typeface="Verdana"/>
              </a:rPr>
              <a:t>This </a:t>
            </a:r>
            <a:r>
              <a:rPr sz="2450" spc="35" dirty="0">
                <a:latin typeface="Verdana"/>
                <a:cs typeface="Verdana"/>
              </a:rPr>
              <a:t>presentation </a:t>
            </a:r>
            <a:r>
              <a:rPr sz="2450" spc="40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hn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0" dirty="0">
                <a:latin typeface="Verdana"/>
                <a:cs typeface="Verdana"/>
              </a:rPr>
              <a:t>g</a:t>
            </a:r>
            <a:r>
              <a:rPr sz="2450" spc="-5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6115050" cy="91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spc="400" dirty="0">
                <a:solidFill>
                  <a:srgbClr val="000000"/>
                </a:solidFill>
              </a:rPr>
              <a:t>RFID</a:t>
            </a:r>
            <a:r>
              <a:rPr sz="5850" spc="-175" dirty="0">
                <a:solidFill>
                  <a:srgbClr val="000000"/>
                </a:solidFill>
              </a:rPr>
              <a:t> </a:t>
            </a:r>
            <a:r>
              <a:rPr sz="5850" spc="65" dirty="0">
                <a:solidFill>
                  <a:srgbClr val="000000"/>
                </a:solidFill>
              </a:rPr>
              <a:t>Technology</a:t>
            </a:r>
            <a:endParaRPr sz="5850"/>
          </a:p>
        </p:txBody>
      </p:sp>
      <p:sp>
        <p:nvSpPr>
          <p:cNvPr id="6" name="object 6"/>
          <p:cNvSpPr txBox="1"/>
          <p:nvPr/>
        </p:nvSpPr>
        <p:spPr>
          <a:xfrm>
            <a:off x="1433301" y="3245798"/>
            <a:ext cx="6376035" cy="442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>
              <a:lnSpc>
                <a:spcPct val="116700"/>
              </a:lnSpc>
              <a:spcBef>
                <a:spcPts val="100"/>
              </a:spcBef>
            </a:pPr>
            <a:r>
              <a:rPr sz="2250" spc="45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05" dirty="0">
                <a:latin typeface="Verdana"/>
                <a:cs typeface="Verdana"/>
              </a:rPr>
              <a:t>F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20" dirty="0">
                <a:latin typeface="Verdana"/>
                <a:cs typeface="Verdana"/>
              </a:rPr>
              <a:t>q</a:t>
            </a:r>
            <a:r>
              <a:rPr sz="2250" spc="90" dirty="0">
                <a:latin typeface="Verdana"/>
                <a:cs typeface="Verdana"/>
              </a:rPr>
              <a:t>u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70" dirty="0">
                <a:latin typeface="Verdana"/>
                <a:cs typeface="Verdana"/>
              </a:rPr>
              <a:t>c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140" dirty="0">
                <a:latin typeface="Verdana"/>
                <a:cs typeface="Verdana"/>
              </a:rPr>
              <a:t>ﬁ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85" dirty="0">
                <a:latin typeface="Verdana"/>
                <a:cs typeface="Verdana"/>
              </a:rPr>
              <a:t>(</a:t>
            </a:r>
            <a:r>
              <a:rPr sz="2250" b="1" spc="20" dirty="0">
                <a:latin typeface="Tahoma"/>
                <a:cs typeface="Tahoma"/>
              </a:rPr>
              <a:t>R</a:t>
            </a:r>
            <a:r>
              <a:rPr sz="2250" b="1" spc="130" dirty="0">
                <a:latin typeface="Tahoma"/>
                <a:cs typeface="Tahoma"/>
              </a:rPr>
              <a:t>F</a:t>
            </a:r>
            <a:r>
              <a:rPr sz="2250" b="1" spc="-350" dirty="0">
                <a:latin typeface="Tahoma"/>
                <a:cs typeface="Tahoma"/>
              </a:rPr>
              <a:t>I</a:t>
            </a:r>
            <a:r>
              <a:rPr sz="2250" b="1" spc="150" dirty="0">
                <a:latin typeface="Tahoma"/>
                <a:cs typeface="Tahoma"/>
              </a:rPr>
              <a:t>D</a:t>
            </a:r>
            <a:r>
              <a:rPr sz="2250" spc="-285" dirty="0">
                <a:latin typeface="Verdana"/>
                <a:cs typeface="Verdana"/>
              </a:rPr>
              <a:t>)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a  </a:t>
            </a:r>
            <a:r>
              <a:rPr sz="2250" spc="-15" dirty="0">
                <a:latin typeface="Verdana"/>
                <a:cs typeface="Verdana"/>
              </a:rPr>
              <a:t>wireless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35" dirty="0">
                <a:latin typeface="Verdana"/>
                <a:cs typeface="Verdana"/>
              </a:rPr>
              <a:t>technology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that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uses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0" dirty="0">
                <a:latin typeface="Verdana"/>
                <a:cs typeface="Verdana"/>
              </a:rPr>
              <a:t>radio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35" dirty="0">
                <a:latin typeface="Verdana"/>
                <a:cs typeface="Verdana"/>
              </a:rPr>
              <a:t>waves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0" dirty="0">
                <a:latin typeface="Verdana"/>
                <a:cs typeface="Verdana"/>
              </a:rPr>
              <a:t>to </a:t>
            </a:r>
            <a:r>
              <a:rPr sz="2250" spc="-775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communicate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50" dirty="0">
                <a:latin typeface="Verdana"/>
                <a:cs typeface="Verdana"/>
              </a:rPr>
              <a:t>between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reader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and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50" dirty="0">
                <a:latin typeface="Verdana"/>
                <a:cs typeface="Verdana"/>
              </a:rPr>
              <a:t>tag.</a:t>
            </a:r>
            <a:endParaRPr sz="2250">
              <a:latin typeface="Verdana"/>
              <a:cs typeface="Verdana"/>
            </a:endParaRPr>
          </a:p>
          <a:p>
            <a:pPr marL="12700" marR="5080">
              <a:lnSpc>
                <a:spcPct val="116700"/>
              </a:lnSpc>
            </a:pPr>
            <a:r>
              <a:rPr sz="2250" spc="5" dirty="0">
                <a:latin typeface="Verdana"/>
                <a:cs typeface="Verdana"/>
              </a:rPr>
              <a:t>The </a:t>
            </a:r>
            <a:r>
              <a:rPr sz="2250" spc="45" dirty="0">
                <a:latin typeface="Verdana"/>
                <a:cs typeface="Verdana"/>
              </a:rPr>
              <a:t>tag </a:t>
            </a:r>
            <a:r>
              <a:rPr sz="2250" spc="25" dirty="0">
                <a:latin typeface="Verdana"/>
                <a:cs typeface="Verdana"/>
              </a:rPr>
              <a:t>contains </a:t>
            </a:r>
            <a:r>
              <a:rPr sz="2250" spc="-25" dirty="0">
                <a:latin typeface="Verdana"/>
                <a:cs typeface="Verdana"/>
              </a:rPr>
              <a:t>a </a:t>
            </a:r>
            <a:r>
              <a:rPr sz="2250" spc="65" dirty="0">
                <a:latin typeface="Verdana"/>
                <a:cs typeface="Verdana"/>
              </a:rPr>
              <a:t>unique </a:t>
            </a:r>
            <a:r>
              <a:rPr sz="2250" spc="35" dirty="0">
                <a:latin typeface="Verdana"/>
                <a:cs typeface="Verdana"/>
              </a:rPr>
              <a:t>identiﬁer </a:t>
            </a:r>
            <a:r>
              <a:rPr sz="2250" spc="30" dirty="0">
                <a:latin typeface="Verdana"/>
                <a:cs typeface="Verdana"/>
              </a:rPr>
              <a:t>that </a:t>
            </a:r>
            <a:r>
              <a:rPr sz="2250" spc="35" dirty="0">
                <a:latin typeface="Verdana"/>
                <a:cs typeface="Verdana"/>
              </a:rPr>
              <a:t> </a:t>
            </a:r>
            <a:r>
              <a:rPr sz="2250" spc="90" dirty="0">
                <a:latin typeface="Verdana"/>
                <a:cs typeface="Verdana"/>
              </a:rPr>
              <a:t>c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b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85" dirty="0">
                <a:latin typeface="Verdana"/>
                <a:cs typeface="Verdana"/>
              </a:rPr>
              <a:t>b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-20" dirty="0">
                <a:latin typeface="Verdana"/>
                <a:cs typeface="Verdana"/>
              </a:rPr>
              <a:t>e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9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70" dirty="0">
                <a:latin typeface="Verdana"/>
                <a:cs typeface="Verdana"/>
              </a:rPr>
              <a:t>c</a:t>
            </a:r>
            <a:r>
              <a:rPr sz="2250" spc="95" dirty="0">
                <a:latin typeface="Verdana"/>
                <a:cs typeface="Verdana"/>
              </a:rPr>
              <a:t>hn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20" dirty="0">
                <a:latin typeface="Verdana"/>
                <a:cs typeface="Verdana"/>
              </a:rPr>
              <a:t>widely </a:t>
            </a:r>
            <a:r>
              <a:rPr sz="2250" spc="40" dirty="0">
                <a:latin typeface="Verdana"/>
                <a:cs typeface="Verdana"/>
              </a:rPr>
              <a:t>used in </a:t>
            </a:r>
            <a:r>
              <a:rPr sz="2250" spc="-30" dirty="0">
                <a:latin typeface="Verdana"/>
                <a:cs typeface="Verdana"/>
              </a:rPr>
              <a:t>various </a:t>
            </a:r>
            <a:r>
              <a:rPr sz="2250" spc="25" dirty="0">
                <a:latin typeface="Verdana"/>
                <a:cs typeface="Verdana"/>
              </a:rPr>
              <a:t>applications </a:t>
            </a:r>
            <a:r>
              <a:rPr sz="2250" spc="45" dirty="0">
                <a:latin typeface="Verdana"/>
                <a:cs typeface="Verdana"/>
              </a:rPr>
              <a:t>such </a:t>
            </a:r>
            <a:r>
              <a:rPr sz="2250" spc="-50" dirty="0">
                <a:latin typeface="Verdana"/>
                <a:cs typeface="Verdana"/>
              </a:rPr>
              <a:t>as </a:t>
            </a:r>
            <a:r>
              <a:rPr sz="2250" spc="-780" dirty="0">
                <a:latin typeface="Verdana"/>
                <a:cs typeface="Verdana"/>
              </a:rPr>
              <a:t> 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70" dirty="0">
                <a:latin typeface="Verdana"/>
                <a:cs typeface="Verdana"/>
              </a:rPr>
              <a:t>n</a:t>
            </a:r>
            <a:r>
              <a:rPr sz="2250" spc="-150" dirty="0">
                <a:latin typeface="Verdana"/>
                <a:cs typeface="Verdana"/>
              </a:rPr>
              <a:t>v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r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45" dirty="0">
                <a:latin typeface="Verdana"/>
                <a:cs typeface="Verdana"/>
              </a:rPr>
              <a:t>t</a:t>
            </a:r>
            <a:r>
              <a:rPr sz="2250" spc="-345" dirty="0">
                <a:latin typeface="Verdana"/>
                <a:cs typeface="Verdana"/>
              </a:rPr>
              <a:t>,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65" dirty="0">
                <a:latin typeface="Verdana"/>
                <a:cs typeface="Verdana"/>
              </a:rPr>
              <a:t>cc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5" dirty="0">
                <a:latin typeface="Verdana"/>
                <a:cs typeface="Verdana"/>
              </a:rPr>
              <a:t>ss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90" dirty="0">
                <a:latin typeface="Verdana"/>
                <a:cs typeface="Verdana"/>
              </a:rPr>
              <a:t>r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-345" dirty="0">
                <a:latin typeface="Verdana"/>
                <a:cs typeface="Verdana"/>
              </a:rPr>
              <a:t>,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85" dirty="0">
                <a:latin typeface="Verdana"/>
                <a:cs typeface="Verdana"/>
              </a:rPr>
              <a:t>d  </a:t>
            </a:r>
            <a:r>
              <a:rPr sz="2250" spc="110" dirty="0">
                <a:latin typeface="Verdana"/>
                <a:cs typeface="Verdana"/>
              </a:rPr>
              <a:t>p</a:t>
            </a:r>
            <a:r>
              <a:rPr sz="2250" spc="-50" dirty="0">
                <a:latin typeface="Verdana"/>
                <a:cs typeface="Verdana"/>
              </a:rPr>
              <a:t>a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100" dirty="0">
                <a:latin typeface="Verdana"/>
                <a:cs typeface="Verdana"/>
              </a:rPr>
              <a:t>s</a:t>
            </a:r>
            <a:r>
              <a:rPr sz="2250" spc="-130" dirty="0">
                <a:latin typeface="Verdana"/>
                <a:cs typeface="Verdana"/>
              </a:rPr>
              <a:t>y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195" dirty="0">
                <a:latin typeface="Verdana"/>
                <a:cs typeface="Verdana"/>
              </a:rPr>
              <a:t>m</a:t>
            </a:r>
            <a:r>
              <a:rPr sz="2250" spc="-75" dirty="0">
                <a:latin typeface="Verdana"/>
                <a:cs typeface="Verdana"/>
              </a:rPr>
              <a:t>s</a:t>
            </a:r>
            <a:r>
              <a:rPr sz="2250" spc="-345" dirty="0">
                <a:latin typeface="Verdana"/>
                <a:cs typeface="Verdana"/>
              </a:rPr>
              <a:t>.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95" dirty="0">
                <a:latin typeface="Verdana"/>
                <a:cs typeface="Verdana"/>
              </a:rPr>
              <a:t>h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-20" dirty="0">
                <a:latin typeface="Verdana"/>
                <a:cs typeface="Verdana"/>
              </a:rPr>
              <a:t>te</a:t>
            </a:r>
            <a:r>
              <a:rPr sz="2250" spc="-130" dirty="0">
                <a:latin typeface="Verdana"/>
                <a:cs typeface="Verdana"/>
              </a:rPr>
              <a:t>x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 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10" dirty="0">
                <a:latin typeface="Verdana"/>
                <a:cs typeface="Verdana"/>
              </a:rPr>
              <a:t>t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65" dirty="0">
                <a:latin typeface="Verdana"/>
                <a:cs typeface="Verdana"/>
              </a:rPr>
              <a:t>c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25" dirty="0">
                <a:latin typeface="Verdana"/>
                <a:cs typeface="Verdana"/>
              </a:rPr>
              <a:t>t</a:t>
            </a:r>
            <a:r>
              <a:rPr sz="2250" spc="-85" dirty="0">
                <a:latin typeface="Verdana"/>
                <a:cs typeface="Verdana"/>
              </a:rPr>
              <a:t>r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70" dirty="0">
                <a:latin typeface="Verdana"/>
                <a:cs typeface="Verdana"/>
              </a:rPr>
              <a:t>c</a:t>
            </a:r>
            <a:r>
              <a:rPr sz="2250" dirty="0">
                <a:latin typeface="Verdana"/>
                <a:cs typeface="Verdana"/>
              </a:rPr>
              <a:t>k</a:t>
            </a:r>
            <a:r>
              <a:rPr sz="2250" spc="-15" dirty="0">
                <a:latin typeface="Verdana"/>
                <a:cs typeface="Verdana"/>
              </a:rPr>
              <a:t>i</a:t>
            </a:r>
            <a:r>
              <a:rPr sz="2250" spc="95" dirty="0">
                <a:latin typeface="Verdana"/>
                <a:cs typeface="Verdana"/>
              </a:rPr>
              <a:t>n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-345" dirty="0">
                <a:latin typeface="Verdana"/>
                <a:cs typeface="Verdana"/>
              </a:rPr>
              <a:t>,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60" dirty="0">
                <a:latin typeface="Verdana"/>
                <a:cs typeface="Verdana"/>
              </a:rPr>
              <a:t>R</a:t>
            </a:r>
            <a:r>
              <a:rPr sz="2250" spc="130" dirty="0">
                <a:latin typeface="Verdana"/>
                <a:cs typeface="Verdana"/>
              </a:rPr>
              <a:t>F</a:t>
            </a:r>
            <a:r>
              <a:rPr sz="2250" spc="-270" dirty="0">
                <a:latin typeface="Verdana"/>
                <a:cs typeface="Verdana"/>
              </a:rPr>
              <a:t>I</a:t>
            </a:r>
            <a:r>
              <a:rPr sz="2250" spc="120" dirty="0">
                <a:latin typeface="Verdana"/>
                <a:cs typeface="Verdana"/>
              </a:rPr>
              <a:t>D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-20" dirty="0">
                <a:latin typeface="Verdana"/>
                <a:cs typeface="Verdana"/>
              </a:rPr>
              <a:t>t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70" dirty="0">
                <a:latin typeface="Verdana"/>
                <a:cs typeface="Verdana"/>
              </a:rPr>
              <a:t>c</a:t>
            </a:r>
            <a:r>
              <a:rPr sz="2250" spc="95" dirty="0">
                <a:latin typeface="Verdana"/>
                <a:cs typeface="Verdana"/>
              </a:rPr>
              <a:t>hn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15" dirty="0">
                <a:latin typeface="Verdana"/>
                <a:cs typeface="Verdana"/>
              </a:rPr>
              <a:t>l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140" dirty="0">
                <a:latin typeface="Verdana"/>
                <a:cs typeface="Verdana"/>
              </a:rPr>
              <a:t>g</a:t>
            </a:r>
            <a:r>
              <a:rPr sz="2250" spc="-114" dirty="0">
                <a:latin typeface="Verdana"/>
                <a:cs typeface="Verdana"/>
              </a:rPr>
              <a:t>y</a:t>
            </a:r>
            <a:r>
              <a:rPr sz="2250" spc="-204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o</a:t>
            </a:r>
            <a:r>
              <a:rPr sz="2250" spc="-30" dirty="0">
                <a:latin typeface="Verdana"/>
                <a:cs typeface="Verdana"/>
              </a:rPr>
              <a:t>f</a:t>
            </a:r>
            <a:r>
              <a:rPr sz="2250" spc="-55" dirty="0">
                <a:latin typeface="Verdana"/>
                <a:cs typeface="Verdana"/>
              </a:rPr>
              <a:t>f</a:t>
            </a:r>
            <a:r>
              <a:rPr sz="2250" spc="15" dirty="0">
                <a:latin typeface="Verdana"/>
                <a:cs typeface="Verdana"/>
              </a:rPr>
              <a:t>e</a:t>
            </a:r>
            <a:r>
              <a:rPr sz="2250" spc="-70" dirty="0">
                <a:latin typeface="Verdana"/>
                <a:cs typeface="Verdana"/>
              </a:rPr>
              <a:t>r</a:t>
            </a:r>
            <a:r>
              <a:rPr sz="2250" spc="-60" dirty="0">
                <a:latin typeface="Verdana"/>
                <a:cs typeface="Verdana"/>
              </a:rPr>
              <a:t>s  </a:t>
            </a:r>
            <a:r>
              <a:rPr sz="2250" spc="-25" dirty="0">
                <a:latin typeface="Verdana"/>
                <a:cs typeface="Verdana"/>
              </a:rPr>
              <a:t>a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15" dirty="0">
                <a:latin typeface="Verdana"/>
                <a:cs typeface="Verdana"/>
              </a:rPr>
              <a:t>contactless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and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40" dirty="0">
                <a:latin typeface="Verdana"/>
                <a:cs typeface="Verdana"/>
              </a:rPr>
              <a:t>efﬁcient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way</a:t>
            </a:r>
            <a:r>
              <a:rPr sz="2250" spc="-195" dirty="0">
                <a:latin typeface="Verdana"/>
                <a:cs typeface="Verdana"/>
              </a:rPr>
              <a:t> </a:t>
            </a:r>
            <a:r>
              <a:rPr sz="2250" spc="5" dirty="0">
                <a:latin typeface="Verdana"/>
                <a:cs typeface="Verdana"/>
              </a:rPr>
              <a:t>of</a:t>
            </a:r>
            <a:r>
              <a:rPr sz="2250" spc="-200" dirty="0">
                <a:latin typeface="Verdana"/>
                <a:cs typeface="Verdana"/>
              </a:rPr>
              <a:t> </a:t>
            </a:r>
            <a:r>
              <a:rPr sz="2250" spc="30" dirty="0">
                <a:latin typeface="Verdana"/>
                <a:cs typeface="Verdana"/>
              </a:rPr>
              <a:t>recording </a:t>
            </a:r>
            <a:r>
              <a:rPr sz="2250" spc="3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attendance.</a:t>
            </a:r>
            <a:endParaRPr sz="2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410" y="1610369"/>
            <a:ext cx="619442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80" dirty="0">
                <a:solidFill>
                  <a:srgbClr val="000000"/>
                </a:solidFill>
                <a:latin typeface="Tahoma"/>
                <a:cs typeface="Tahoma"/>
              </a:rPr>
              <a:t>Mi</a:t>
            </a:r>
            <a:r>
              <a:rPr sz="3450" spc="-11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3450" spc="6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3450" spc="-18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3450" spc="-105" dirty="0">
                <a:solidFill>
                  <a:srgbClr val="000000"/>
                </a:solidFill>
                <a:latin typeface="Tahoma"/>
                <a:cs typeface="Tahoma"/>
              </a:rPr>
              <a:t>p</a:t>
            </a:r>
            <a:r>
              <a:rPr sz="3450" spc="6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3450" spc="-185" dirty="0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sz="3450" spc="-110" dirty="0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sz="3450" spc="-31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3450" spc="-185" dirty="0">
                <a:solidFill>
                  <a:srgbClr val="000000"/>
                </a:solidFill>
                <a:latin typeface="Tahoma"/>
                <a:cs typeface="Tahoma"/>
              </a:rPr>
              <a:t>sso</a:t>
            </a:r>
            <a:r>
              <a:rPr sz="3450" spc="75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3450" spc="145" dirty="0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sz="3450" spc="-50" dirty="0">
                <a:solidFill>
                  <a:srgbClr val="000000"/>
                </a:solidFill>
                <a:latin typeface="Tahoma"/>
                <a:cs typeface="Tahoma"/>
              </a:rPr>
              <a:t>B</a:t>
            </a:r>
            <a:r>
              <a:rPr sz="3450" spc="-28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3450" spc="-1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3450" spc="-310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3450" spc="-110" dirty="0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sz="3450" spc="-21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50" spc="-19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3450" spc="-245" dirty="0">
                <a:solidFill>
                  <a:srgbClr val="000000"/>
                </a:solidFill>
                <a:latin typeface="Tahoma"/>
                <a:cs typeface="Tahoma"/>
              </a:rPr>
              <a:t>y</a:t>
            </a:r>
            <a:r>
              <a:rPr sz="3450" spc="-185" dirty="0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sz="3450" spc="-235" dirty="0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sz="3450" spc="-335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3450" spc="-170" dirty="0">
                <a:solidFill>
                  <a:srgbClr val="000000"/>
                </a:solidFill>
                <a:latin typeface="Tahoma"/>
                <a:cs typeface="Tahoma"/>
              </a:rPr>
              <a:t>m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434" y="2884528"/>
            <a:ext cx="6247765" cy="53022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90500" algn="r">
              <a:lnSpc>
                <a:spcPct val="117900"/>
              </a:lnSpc>
              <a:spcBef>
                <a:spcPts val="75"/>
              </a:spcBef>
            </a:pPr>
            <a:r>
              <a:rPr sz="2450" spc="9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85" dirty="0">
                <a:latin typeface="Tahoma"/>
                <a:cs typeface="Tahoma"/>
              </a:rPr>
              <a:t>microprocessor</a:t>
            </a:r>
            <a:r>
              <a:rPr sz="2450" b="1" spc="-65" dirty="0">
                <a:latin typeface="Tahoma"/>
                <a:cs typeface="Tahoma"/>
              </a:rPr>
              <a:t> </a:t>
            </a:r>
            <a:r>
              <a:rPr sz="2450" spc="-40" dirty="0">
                <a:latin typeface="Verdana"/>
                <a:cs typeface="Verdana"/>
              </a:rPr>
              <a:t>is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small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computer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35" dirty="0">
                <a:latin typeface="Verdana"/>
                <a:cs typeface="Verdana"/>
              </a:rPr>
              <a:t>m 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30" dirty="0">
                <a:latin typeface="Verdana"/>
                <a:cs typeface="Verdana"/>
              </a:rPr>
              <a:t>ulat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95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85" dirty="0">
                <a:latin typeface="Verdana"/>
                <a:cs typeface="Verdana"/>
              </a:rPr>
              <a:t>r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70" dirty="0">
                <a:latin typeface="Verdana"/>
                <a:cs typeface="Verdana"/>
              </a:rPr>
              <a:t>A</a:t>
            </a:r>
            <a:r>
              <a:rPr sz="2450" spc="95" dirty="0">
                <a:latin typeface="Verdana"/>
                <a:cs typeface="Verdana"/>
              </a:rPr>
              <a:t>u</a:t>
            </a:r>
            <a:r>
              <a:rPr sz="2450" spc="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  </a:t>
            </a:r>
            <a:r>
              <a:rPr sz="2450" spc="-5" dirty="0">
                <a:latin typeface="Verdana"/>
                <a:cs typeface="Verdana"/>
              </a:rPr>
              <a:t>system </a:t>
            </a:r>
            <a:r>
              <a:rPr sz="2450" spc="45" dirty="0">
                <a:latin typeface="Verdana"/>
                <a:cs typeface="Verdana"/>
              </a:rPr>
              <a:t>that </a:t>
            </a:r>
            <a:r>
              <a:rPr sz="2450" dirty="0">
                <a:latin typeface="Verdana"/>
                <a:cs typeface="Verdana"/>
              </a:rPr>
              <a:t>uses </a:t>
            </a:r>
            <a:r>
              <a:rPr sz="2450" spc="-15" dirty="0">
                <a:latin typeface="Verdana"/>
                <a:cs typeface="Verdana"/>
              </a:rPr>
              <a:t>a </a:t>
            </a:r>
            <a:r>
              <a:rPr sz="2450" spc="30" dirty="0">
                <a:latin typeface="Verdana"/>
                <a:cs typeface="Verdana"/>
              </a:rPr>
              <a:t>microprocessor </a:t>
            </a:r>
            <a:r>
              <a:rPr sz="2450" spc="25" dirty="0">
                <a:latin typeface="Verdana"/>
                <a:cs typeface="Verdana"/>
              </a:rPr>
              <a:t>to 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155" dirty="0">
                <a:latin typeface="Verdana"/>
                <a:cs typeface="Verdana"/>
              </a:rPr>
              <a:t>F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155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5" dirty="0">
                <a:latin typeface="Verdana"/>
                <a:cs typeface="Verdana"/>
              </a:rPr>
              <a:t>s</a:t>
            </a:r>
            <a:r>
              <a:rPr sz="2450" spc="-125" dirty="0">
                <a:latin typeface="Verdana"/>
                <a:cs typeface="Verdana"/>
              </a:rPr>
              <a:t>y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55" dirty="0">
                <a:latin typeface="Verdana"/>
                <a:cs typeface="Verdana"/>
              </a:rPr>
              <a:t>customized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5" dirty="0">
                <a:latin typeface="Verdana"/>
                <a:cs typeface="Verdana"/>
              </a:rPr>
              <a:t>to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meet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the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speciﬁc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needs </a:t>
            </a:r>
            <a:r>
              <a:rPr sz="2450" spc="-844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gan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135" dirty="0">
                <a:latin typeface="Verdana"/>
                <a:cs typeface="Verdana"/>
              </a:rPr>
              <a:t>y</a:t>
            </a:r>
            <a:r>
              <a:rPr sz="2450" spc="-50" dirty="0">
                <a:latin typeface="Verdana"/>
                <a:cs typeface="Verdana"/>
              </a:rPr>
              <a:t>z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ge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70" dirty="0">
                <a:latin typeface="Verdana"/>
                <a:cs typeface="Verdana"/>
              </a:rPr>
              <a:t>g</a:t>
            </a:r>
            <a:r>
              <a:rPr sz="2450" spc="2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70" dirty="0">
                <a:latin typeface="Verdana"/>
                <a:cs typeface="Verdana"/>
              </a:rPr>
              <a:t>w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60" dirty="0">
                <a:latin typeface="Verdana"/>
                <a:cs typeface="Verdana"/>
              </a:rPr>
              <a:t>systems.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425"/>
              </a:spcBef>
            </a:pPr>
            <a:r>
              <a:rPr sz="5600" spc="-90" dirty="0">
                <a:latin typeface="Trebuchet MS"/>
                <a:cs typeface="Trebuchet MS"/>
              </a:rPr>
              <a:t>Features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3167" y="3393156"/>
            <a:ext cx="7739380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75"/>
              </a:spcBef>
            </a:pP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5" dirty="0">
                <a:latin typeface="Verdana"/>
                <a:cs typeface="Verdana"/>
              </a:rPr>
              <a:t>Mic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85" dirty="0">
                <a:latin typeface="Verdana"/>
                <a:cs typeface="Verdana"/>
              </a:rPr>
              <a:t>r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A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14" dirty="0">
                <a:latin typeface="Verdana"/>
                <a:cs typeface="Verdana"/>
              </a:rPr>
              <a:t>ma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90" dirty="0">
                <a:latin typeface="Verdana"/>
                <a:cs typeface="Verdana"/>
              </a:rPr>
              <a:t>c  </a:t>
            </a:r>
            <a:r>
              <a:rPr sz="2450" spc="80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  </a:t>
            </a:r>
            <a:r>
              <a:rPr sz="2450" spc="60" dirty="0">
                <a:latin typeface="Verdana"/>
                <a:cs typeface="Verdana"/>
              </a:rPr>
              <a:t>make </a:t>
            </a:r>
            <a:r>
              <a:rPr sz="2450" spc="50" dirty="0">
                <a:latin typeface="Verdana"/>
                <a:cs typeface="Verdana"/>
              </a:rPr>
              <a:t>attendance </a:t>
            </a:r>
            <a:r>
              <a:rPr sz="2450" spc="40" dirty="0">
                <a:latin typeface="Verdana"/>
                <a:cs typeface="Verdana"/>
              </a:rPr>
              <a:t>tracking </a:t>
            </a:r>
            <a:r>
              <a:rPr sz="2450" spc="-20" dirty="0">
                <a:latin typeface="Verdana"/>
                <a:cs typeface="Verdana"/>
              </a:rPr>
              <a:t>easier </a:t>
            </a:r>
            <a:r>
              <a:rPr sz="2450" spc="85" dirty="0">
                <a:latin typeface="Verdana"/>
                <a:cs typeface="Verdana"/>
              </a:rPr>
              <a:t>and </a:t>
            </a:r>
            <a:r>
              <a:rPr sz="2450" spc="60" dirty="0">
                <a:latin typeface="Verdana"/>
                <a:cs typeface="Verdana"/>
              </a:rPr>
              <a:t>more </a:t>
            </a:r>
            <a:r>
              <a:rPr sz="2450" spc="6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5" dirty="0">
                <a:latin typeface="Verdana"/>
                <a:cs typeface="Verdana"/>
              </a:rPr>
              <a:t>f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5" dirty="0">
                <a:latin typeface="Verdana"/>
                <a:cs typeface="Verdana"/>
              </a:rPr>
              <a:t>t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5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90" dirty="0">
                <a:latin typeface="Verdana"/>
                <a:cs typeface="Verdana"/>
              </a:rPr>
              <a:t>: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50" dirty="0">
                <a:latin typeface="Tahoma"/>
                <a:cs typeface="Tahoma"/>
              </a:rPr>
              <a:t>c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140" dirty="0">
                <a:latin typeface="Tahoma"/>
                <a:cs typeface="Tahoma"/>
              </a:rPr>
              <a:t>n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70" dirty="0">
                <a:latin typeface="Tahoma"/>
                <a:cs typeface="Tahoma"/>
              </a:rPr>
              <a:t>a</a:t>
            </a:r>
            <a:r>
              <a:rPr sz="2450" b="1" spc="185" dirty="0">
                <a:latin typeface="Tahoma"/>
                <a:cs typeface="Tahoma"/>
              </a:rPr>
              <a:t>c</a:t>
            </a:r>
            <a:r>
              <a:rPr sz="2450" b="1" spc="55" dirty="0">
                <a:latin typeface="Tahoma"/>
                <a:cs typeface="Tahoma"/>
              </a:rPr>
              <a:t>t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50" dirty="0">
                <a:latin typeface="Tahoma"/>
                <a:cs typeface="Tahoma"/>
              </a:rPr>
              <a:t>ss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5" dirty="0">
                <a:latin typeface="Verdana"/>
                <a:cs typeface="Verdana"/>
              </a:rPr>
              <a:t>recording, </a:t>
            </a:r>
            <a:r>
              <a:rPr sz="2450" b="1" spc="50" dirty="0">
                <a:latin typeface="Tahoma"/>
                <a:cs typeface="Tahoma"/>
              </a:rPr>
              <a:t>real-time </a:t>
            </a:r>
            <a:r>
              <a:rPr sz="2450" spc="40" dirty="0">
                <a:latin typeface="Verdana"/>
                <a:cs typeface="Verdana"/>
              </a:rPr>
              <a:t>data </a:t>
            </a:r>
            <a:r>
              <a:rPr sz="2450" spc="10" dirty="0">
                <a:latin typeface="Verdana"/>
                <a:cs typeface="Verdana"/>
              </a:rPr>
              <a:t>collection, </a:t>
            </a:r>
            <a:r>
              <a:rPr sz="2450" b="1" spc="100" dirty="0">
                <a:latin typeface="Tahoma"/>
                <a:cs typeface="Tahoma"/>
              </a:rPr>
              <a:t>automated </a:t>
            </a:r>
            <a:r>
              <a:rPr sz="2450" b="1" spc="-705" dirty="0">
                <a:latin typeface="Tahoma"/>
                <a:cs typeface="Tahom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170" dirty="0">
                <a:latin typeface="Tahoma"/>
                <a:cs typeface="Tahoma"/>
              </a:rPr>
              <a:t>c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10" dirty="0">
                <a:latin typeface="Tahoma"/>
                <a:cs typeface="Tahoma"/>
              </a:rPr>
              <a:t>t</a:t>
            </a:r>
            <a:r>
              <a:rPr sz="2450" b="1" spc="105" dirty="0">
                <a:latin typeface="Tahoma"/>
                <a:cs typeface="Tahoma"/>
              </a:rPr>
              <a:t>o</a:t>
            </a:r>
            <a:r>
              <a:rPr sz="2450" b="1" spc="254" dirty="0">
                <a:latin typeface="Tahoma"/>
                <a:cs typeface="Tahoma"/>
              </a:rPr>
              <a:t>m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55" dirty="0">
                <a:latin typeface="Tahoma"/>
                <a:cs typeface="Tahoma"/>
              </a:rPr>
              <a:t>z</a:t>
            </a:r>
            <a:r>
              <a:rPr sz="2450" b="1" spc="60" dirty="0">
                <a:latin typeface="Tahoma"/>
                <a:cs typeface="Tahoma"/>
              </a:rPr>
              <a:t>a</a:t>
            </a:r>
            <a:r>
              <a:rPr sz="2450" b="1" spc="155" dirty="0">
                <a:latin typeface="Tahoma"/>
                <a:cs typeface="Tahoma"/>
              </a:rPr>
              <a:t>b</a:t>
            </a:r>
            <a:r>
              <a:rPr sz="2450" b="1" spc="5" dirty="0">
                <a:latin typeface="Tahoma"/>
                <a:cs typeface="Tahoma"/>
              </a:rPr>
              <a:t>l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50" dirty="0">
                <a:latin typeface="Verdana"/>
                <a:cs typeface="Verdana"/>
              </a:rPr>
              <a:t>gs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0" dirty="0">
                <a:latin typeface="Tahoma"/>
                <a:cs typeface="Tahoma"/>
              </a:rPr>
              <a:t>s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c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70" dirty="0">
                <a:latin typeface="Tahoma"/>
                <a:cs typeface="Tahoma"/>
              </a:rPr>
              <a:t>e  </a:t>
            </a:r>
            <a:r>
              <a:rPr sz="2450" spc="40" dirty="0">
                <a:latin typeface="Verdana"/>
                <a:cs typeface="Verdana"/>
              </a:rPr>
              <a:t>data </a:t>
            </a:r>
            <a:r>
              <a:rPr sz="2450" spc="-35" dirty="0">
                <a:latin typeface="Verdana"/>
                <a:cs typeface="Verdana"/>
              </a:rPr>
              <a:t>storage. </a:t>
            </a:r>
            <a:r>
              <a:rPr sz="2450" spc="5" dirty="0">
                <a:latin typeface="Verdana"/>
                <a:cs typeface="Verdana"/>
              </a:rPr>
              <a:t>These </a:t>
            </a:r>
            <a:r>
              <a:rPr sz="2450" spc="-5" dirty="0">
                <a:latin typeface="Verdana"/>
                <a:cs typeface="Verdana"/>
              </a:rPr>
              <a:t>features </a:t>
            </a:r>
            <a:r>
              <a:rPr sz="2450" spc="40" dirty="0">
                <a:latin typeface="Verdana"/>
                <a:cs typeface="Verdana"/>
              </a:rPr>
              <a:t>eliminate </a:t>
            </a:r>
            <a:r>
              <a:rPr sz="2450" spc="65" dirty="0">
                <a:latin typeface="Verdana"/>
                <a:cs typeface="Verdana"/>
              </a:rPr>
              <a:t>the </a:t>
            </a:r>
            <a:r>
              <a:rPr sz="2450" spc="85" dirty="0">
                <a:latin typeface="Verdana"/>
                <a:cs typeface="Verdana"/>
              </a:rPr>
              <a:t>need </a:t>
            </a:r>
            <a:r>
              <a:rPr sz="2450" spc="-85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0" dirty="0">
                <a:latin typeface="Verdana"/>
                <a:cs typeface="Verdana"/>
              </a:rPr>
              <a:t>ual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14" dirty="0">
                <a:latin typeface="Verdana"/>
                <a:cs typeface="Verdana"/>
              </a:rPr>
              <a:t>u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65" dirty="0">
                <a:latin typeface="Verdana"/>
                <a:cs typeface="Verdana"/>
              </a:rPr>
              <a:t>r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d  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u</a:t>
            </a:r>
            <a:r>
              <a:rPr sz="245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3497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3425"/>
              </a:spcBef>
            </a:pPr>
            <a:r>
              <a:rPr sz="5600" spc="-15" dirty="0">
                <a:latin typeface="Trebuchet MS"/>
                <a:cs typeface="Trebuchet MS"/>
              </a:rPr>
              <a:t>Beneﬁts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4930" y="3393156"/>
            <a:ext cx="7615555" cy="3987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75"/>
              </a:spcBef>
            </a:pPr>
            <a:r>
              <a:rPr sz="2450" spc="-285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70" dirty="0">
                <a:latin typeface="Verdana"/>
                <a:cs typeface="Verdana"/>
              </a:rPr>
              <a:t>g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95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85" dirty="0">
                <a:latin typeface="Verdana"/>
                <a:cs typeface="Verdana"/>
              </a:rPr>
              <a:t>r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85" dirty="0">
                <a:latin typeface="Verdana"/>
                <a:cs typeface="Verdana"/>
              </a:rPr>
              <a:t>B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65" dirty="0">
                <a:latin typeface="Verdana"/>
                <a:cs typeface="Verdana"/>
              </a:rPr>
              <a:t>Automatic </a:t>
            </a:r>
            <a:r>
              <a:rPr sz="2450" spc="60" dirty="0">
                <a:latin typeface="Verdana"/>
                <a:cs typeface="Verdana"/>
              </a:rPr>
              <a:t>Attendance </a:t>
            </a:r>
            <a:r>
              <a:rPr sz="2450" spc="40" dirty="0">
                <a:latin typeface="Verdana"/>
                <a:cs typeface="Verdana"/>
              </a:rPr>
              <a:t>Recorder </a:t>
            </a:r>
            <a:r>
              <a:rPr sz="2450" spc="75" dirty="0">
                <a:latin typeface="Verdana"/>
                <a:cs typeface="Verdana"/>
              </a:rPr>
              <a:t>can </a:t>
            </a:r>
            <a:r>
              <a:rPr sz="2450" spc="20" dirty="0">
                <a:latin typeface="Verdana"/>
                <a:cs typeface="Verdana"/>
              </a:rPr>
              <a:t>provide </a:t>
            </a:r>
            <a:r>
              <a:rPr sz="2450" spc="2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10" dirty="0">
                <a:latin typeface="Verdana"/>
                <a:cs typeface="Verdana"/>
              </a:rPr>
              <a:t>e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95" dirty="0">
                <a:latin typeface="Verdana"/>
                <a:cs typeface="Verdana"/>
              </a:rPr>
              <a:t>gan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25" dirty="0">
                <a:latin typeface="Verdana"/>
                <a:cs typeface="Verdana"/>
              </a:rPr>
              <a:t>z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25" dirty="0">
                <a:latin typeface="Verdana"/>
                <a:cs typeface="Verdana"/>
              </a:rPr>
              <a:t>e  </a:t>
            </a:r>
            <a:r>
              <a:rPr sz="2450" spc="-10" dirty="0">
                <a:latin typeface="Verdana"/>
                <a:cs typeface="Verdana"/>
              </a:rPr>
              <a:t>include: </a:t>
            </a:r>
            <a:r>
              <a:rPr sz="2450" b="1" spc="75" dirty="0">
                <a:latin typeface="Tahoma"/>
                <a:cs typeface="Tahoma"/>
              </a:rPr>
              <a:t>time-saving </a:t>
            </a:r>
            <a:r>
              <a:rPr sz="2450" spc="50" dirty="0">
                <a:latin typeface="Verdana"/>
                <a:cs typeface="Verdana"/>
              </a:rPr>
              <a:t>attendance </a:t>
            </a:r>
            <a:r>
              <a:rPr sz="2450" spc="-5" dirty="0">
                <a:latin typeface="Verdana"/>
                <a:cs typeface="Verdana"/>
              </a:rPr>
              <a:t>tracking, </a:t>
            </a:r>
            <a:r>
              <a:rPr sz="2450" dirty="0">
                <a:latin typeface="Verdana"/>
                <a:cs typeface="Verdana"/>
              </a:rPr>
              <a:t> 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130" dirty="0">
                <a:latin typeface="Tahoma"/>
                <a:cs typeface="Tahoma"/>
              </a:rPr>
              <a:t>u</a:t>
            </a:r>
            <a:r>
              <a:rPr sz="2450" b="1" spc="150" dirty="0">
                <a:latin typeface="Tahoma"/>
                <a:cs typeface="Tahoma"/>
              </a:rPr>
              <a:t>c</a:t>
            </a:r>
            <a:r>
              <a:rPr sz="2450" b="1" spc="105" dirty="0">
                <a:latin typeface="Tahoma"/>
                <a:cs typeface="Tahoma"/>
              </a:rPr>
              <a:t>e</a:t>
            </a:r>
            <a:r>
              <a:rPr sz="2450" b="1" spc="170" dirty="0">
                <a:latin typeface="Tahoma"/>
                <a:cs typeface="Tahoma"/>
              </a:rPr>
              <a:t>d</a:t>
            </a:r>
            <a:r>
              <a:rPr sz="2450" b="1" spc="-70" dirty="0">
                <a:latin typeface="Tahoma"/>
                <a:cs typeface="Tahom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30" dirty="0">
                <a:latin typeface="Verdana"/>
                <a:cs typeface="Verdana"/>
              </a:rPr>
              <a:t>w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3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5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b="1" spc="5" dirty="0">
                <a:latin typeface="Tahoma"/>
                <a:cs typeface="Tahoma"/>
              </a:rPr>
              <a:t>i</a:t>
            </a:r>
            <a:r>
              <a:rPr sz="2450" b="1" spc="254" dirty="0">
                <a:latin typeface="Tahoma"/>
                <a:cs typeface="Tahoma"/>
              </a:rPr>
              <a:t>m</a:t>
            </a:r>
            <a:r>
              <a:rPr sz="2450" b="1" spc="165" dirty="0">
                <a:latin typeface="Tahoma"/>
                <a:cs typeface="Tahoma"/>
              </a:rPr>
              <a:t>p</a:t>
            </a:r>
            <a:r>
              <a:rPr sz="2450" b="1" spc="-25" dirty="0">
                <a:latin typeface="Tahoma"/>
                <a:cs typeface="Tahoma"/>
              </a:rPr>
              <a:t>r</a:t>
            </a:r>
            <a:r>
              <a:rPr sz="2450" b="1" spc="65" dirty="0">
                <a:latin typeface="Tahoma"/>
                <a:cs typeface="Tahoma"/>
              </a:rPr>
              <a:t>o</a:t>
            </a:r>
            <a:r>
              <a:rPr sz="2450" b="1" spc="20" dirty="0">
                <a:latin typeface="Tahoma"/>
                <a:cs typeface="Tahoma"/>
              </a:rPr>
              <a:t>v</a:t>
            </a:r>
            <a:r>
              <a:rPr sz="2450" b="1" spc="105" dirty="0">
                <a:latin typeface="Tahoma"/>
                <a:cs typeface="Tahoma"/>
              </a:rPr>
              <a:t>ed  </a:t>
            </a:r>
            <a:r>
              <a:rPr sz="2450" spc="-30" dirty="0">
                <a:latin typeface="Verdana"/>
                <a:cs typeface="Verdana"/>
              </a:rPr>
              <a:t>accuracy,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b="1" spc="125" dirty="0">
                <a:latin typeface="Tahoma"/>
                <a:cs typeface="Tahoma"/>
              </a:rPr>
              <a:t>enhanced</a:t>
            </a:r>
            <a:r>
              <a:rPr sz="2450" b="1" spc="-60" dirty="0">
                <a:latin typeface="Tahoma"/>
                <a:cs typeface="Tahoma"/>
              </a:rPr>
              <a:t> </a:t>
            </a:r>
            <a:r>
              <a:rPr sz="2450" spc="-50" dirty="0">
                <a:latin typeface="Verdana"/>
                <a:cs typeface="Verdana"/>
              </a:rPr>
              <a:t>security,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b="1" spc="60" dirty="0">
                <a:latin typeface="Tahoma"/>
                <a:cs typeface="Tahoma"/>
              </a:rPr>
              <a:t>cost-effective </a:t>
            </a:r>
            <a:r>
              <a:rPr sz="2450" b="1" spc="-700" dirty="0">
                <a:latin typeface="Tahoma"/>
                <a:cs typeface="Tahoma"/>
              </a:rPr>
              <a:t> 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75" dirty="0">
                <a:latin typeface="Verdana"/>
                <a:cs typeface="Verdana"/>
              </a:rPr>
              <a:t>ut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370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T</a:t>
            </a:r>
            <a:r>
              <a:rPr sz="2450" spc="125" dirty="0">
                <a:latin typeface="Verdana"/>
                <a:cs typeface="Verdana"/>
              </a:rPr>
              <a:t>h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70" dirty="0">
                <a:latin typeface="Verdana"/>
                <a:cs typeface="Verdana"/>
              </a:rPr>
              <a:t>ﬁ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l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0" dirty="0">
                <a:latin typeface="Verdana"/>
                <a:cs typeface="Verdana"/>
              </a:rPr>
              <a:t>a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-5" dirty="0">
                <a:latin typeface="Verdana"/>
                <a:cs typeface="Verdana"/>
              </a:rPr>
              <a:t>e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d  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125" dirty="0">
                <a:latin typeface="Verdana"/>
                <a:cs typeface="Verdana"/>
              </a:rPr>
              <a:t>u</a:t>
            </a:r>
            <a:r>
              <a:rPr sz="2450" spc="11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t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110" dirty="0">
                <a:latin typeface="Verdana"/>
                <a:cs typeface="Verdana"/>
              </a:rPr>
              <a:t>v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0" dirty="0">
                <a:latin typeface="Verdana"/>
                <a:cs typeface="Verdana"/>
              </a:rPr>
              <a:t>t</a:t>
            </a:r>
            <a:r>
              <a:rPr sz="2450" spc="-195" dirty="0">
                <a:latin typeface="Verdana"/>
                <a:cs typeface="Verdana"/>
              </a:rPr>
              <a:t>y</a:t>
            </a:r>
            <a:r>
              <a:rPr sz="2450" spc="-370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b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dirty="0">
                <a:latin typeface="Verdana"/>
                <a:cs typeface="Verdana"/>
              </a:rPr>
              <a:t>t</a:t>
            </a:r>
            <a:r>
              <a:rPr sz="2450" spc="-15" dirty="0">
                <a:latin typeface="Verdana"/>
                <a:cs typeface="Verdana"/>
              </a:rPr>
              <a:t>t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14" dirty="0">
                <a:latin typeface="Verdana"/>
                <a:cs typeface="Verdana"/>
              </a:rPr>
              <a:t>c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-70" dirty="0">
                <a:latin typeface="Verdana"/>
                <a:cs typeface="Verdana"/>
              </a:rPr>
              <a:t>s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70" dirty="0">
                <a:latin typeface="Verdana"/>
                <a:cs typeface="Verdana"/>
              </a:rPr>
              <a:t>-</a:t>
            </a:r>
            <a:r>
              <a:rPr sz="2450" spc="114" dirty="0">
                <a:latin typeface="Verdana"/>
                <a:cs typeface="Verdana"/>
              </a:rPr>
              <a:t>ma</a:t>
            </a:r>
            <a:r>
              <a:rPr sz="2450" spc="15" dirty="0">
                <a:latin typeface="Verdana"/>
                <a:cs typeface="Verdana"/>
              </a:rPr>
              <a:t>k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-100" dirty="0">
                <a:latin typeface="Verdana"/>
                <a:cs typeface="Verdana"/>
              </a:rPr>
              <a:t>g,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125" dirty="0">
                <a:latin typeface="Verdana"/>
                <a:cs typeface="Verdana"/>
              </a:rPr>
              <a:t>n</a:t>
            </a:r>
            <a:r>
              <a:rPr sz="2450" spc="105" dirty="0">
                <a:latin typeface="Verdana"/>
                <a:cs typeface="Verdana"/>
              </a:rPr>
              <a:t>d  </a:t>
            </a:r>
            <a:r>
              <a:rPr sz="2450" spc="-10" dirty="0">
                <a:latin typeface="Verdana"/>
                <a:cs typeface="Verdana"/>
              </a:rPr>
              <a:t>i</a:t>
            </a:r>
            <a:r>
              <a:rPr sz="2450" spc="240" dirty="0">
                <a:latin typeface="Verdana"/>
                <a:cs typeface="Verdana"/>
              </a:rPr>
              <a:t>m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-90" dirty="0">
                <a:latin typeface="Verdana"/>
                <a:cs typeface="Verdana"/>
              </a:rPr>
              <a:t>r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150" dirty="0">
                <a:latin typeface="Verdana"/>
                <a:cs typeface="Verdana"/>
              </a:rPr>
              <a:t>d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20" dirty="0">
                <a:latin typeface="Verdana"/>
                <a:cs typeface="Verdana"/>
              </a:rPr>
              <a:t>o</a:t>
            </a:r>
            <a:r>
              <a:rPr sz="2450" spc="-150" dirty="0">
                <a:latin typeface="Verdana"/>
                <a:cs typeface="Verdana"/>
              </a:rPr>
              <a:t>v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80" dirty="0">
                <a:latin typeface="Verdana"/>
                <a:cs typeface="Verdana"/>
              </a:rPr>
              <a:t>r</a:t>
            </a:r>
            <a:r>
              <a:rPr sz="2450" spc="-15" dirty="0">
                <a:latin typeface="Verdana"/>
                <a:cs typeface="Verdana"/>
              </a:rPr>
              <a:t>a</a:t>
            </a:r>
            <a:r>
              <a:rPr sz="2450" spc="-10" dirty="0">
                <a:latin typeface="Verdana"/>
                <a:cs typeface="Verdana"/>
              </a:rPr>
              <a:t>ll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150" dirty="0">
                <a:latin typeface="Verdana"/>
                <a:cs typeface="Verdana"/>
              </a:rPr>
              <a:t>p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55" dirty="0">
                <a:latin typeface="Verdana"/>
                <a:cs typeface="Verdana"/>
              </a:rPr>
              <a:t>r</a:t>
            </a:r>
            <a:r>
              <a:rPr sz="2450" spc="-50" dirty="0">
                <a:latin typeface="Verdana"/>
                <a:cs typeface="Verdana"/>
              </a:rPr>
              <a:t>f</a:t>
            </a:r>
            <a:r>
              <a:rPr sz="2450" spc="60" dirty="0">
                <a:latin typeface="Verdana"/>
                <a:cs typeface="Verdana"/>
              </a:rPr>
              <a:t>o</a:t>
            </a:r>
            <a:r>
              <a:rPr sz="2450" spc="-75" dirty="0">
                <a:latin typeface="Verdana"/>
                <a:cs typeface="Verdana"/>
              </a:rPr>
              <a:t>r</a:t>
            </a:r>
            <a:r>
              <a:rPr sz="2450" spc="114" dirty="0">
                <a:latin typeface="Verdana"/>
                <a:cs typeface="Verdana"/>
              </a:rPr>
              <a:t>man</a:t>
            </a:r>
            <a:r>
              <a:rPr sz="2450" spc="90" dirty="0">
                <a:latin typeface="Verdana"/>
                <a:cs typeface="Verdana"/>
              </a:rPr>
              <a:t>c</a:t>
            </a:r>
            <a:r>
              <a:rPr sz="2450" spc="35" dirty="0">
                <a:latin typeface="Verdana"/>
                <a:cs typeface="Verdana"/>
              </a:rPr>
              <a:t>e</a:t>
            </a:r>
            <a:r>
              <a:rPr sz="2450" spc="-370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9944" y="2482800"/>
            <a:ext cx="6518275" cy="1475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0" spc="1000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9500" spc="9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0" spc="330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9500" spc="-85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9500" spc="310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9500" spc="295" dirty="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sz="9500" spc="390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9500" spc="300" dirty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sz="9500" spc="95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9500" spc="33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endParaRPr sz="9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75" marR="5080" indent="-635" algn="ctr">
              <a:lnSpc>
                <a:spcPct val="101099"/>
              </a:lnSpc>
              <a:spcBef>
                <a:spcPts val="65"/>
              </a:spcBef>
            </a:pPr>
            <a:r>
              <a:rPr spc="-105" dirty="0"/>
              <a:t>T</a:t>
            </a:r>
            <a:r>
              <a:rPr spc="105" dirty="0"/>
              <a:t>h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265" dirty="0"/>
              <a:t>M</a:t>
            </a:r>
            <a:r>
              <a:rPr spc="-15" dirty="0"/>
              <a:t>i</a:t>
            </a:r>
            <a:r>
              <a:rPr spc="100" dirty="0"/>
              <a:t>c</a:t>
            </a:r>
            <a:r>
              <a:rPr spc="-100" dirty="0"/>
              <a:t>r</a:t>
            </a:r>
            <a:r>
              <a:rPr spc="45" dirty="0"/>
              <a:t>o</a:t>
            </a:r>
            <a:r>
              <a:rPr spc="130" dirty="0"/>
              <a:t>p</a:t>
            </a:r>
            <a:r>
              <a:rPr spc="-100" dirty="0"/>
              <a:t>r</a:t>
            </a:r>
            <a:r>
              <a:rPr spc="45" dirty="0"/>
              <a:t>o</a:t>
            </a:r>
            <a:r>
              <a:rPr spc="75" dirty="0"/>
              <a:t>c</a:t>
            </a:r>
            <a:r>
              <a:rPr spc="15" dirty="0"/>
              <a:t>e</a:t>
            </a:r>
            <a:r>
              <a:rPr spc="-80" dirty="0"/>
              <a:t>ss</a:t>
            </a:r>
            <a:r>
              <a:rPr spc="45" dirty="0"/>
              <a:t>o</a:t>
            </a:r>
            <a:r>
              <a:rPr spc="-95" dirty="0"/>
              <a:t>r</a:t>
            </a:r>
            <a:r>
              <a:rPr spc="-175" dirty="0"/>
              <a:t>-</a:t>
            </a:r>
            <a:r>
              <a:rPr spc="160" dirty="0"/>
              <a:t>B</a:t>
            </a:r>
            <a:r>
              <a:rPr spc="-30" dirty="0"/>
              <a:t>a</a:t>
            </a:r>
            <a:r>
              <a:rPr spc="-80" dirty="0"/>
              <a:t>s</a:t>
            </a:r>
            <a:r>
              <a:rPr spc="15" dirty="0"/>
              <a:t>e</a:t>
            </a:r>
            <a:r>
              <a:rPr spc="130" dirty="0"/>
              <a:t>d</a:t>
            </a:r>
            <a:r>
              <a:rPr spc="-215" dirty="0"/>
              <a:t> </a:t>
            </a:r>
            <a:r>
              <a:rPr spc="55" dirty="0"/>
              <a:t>A</a:t>
            </a:r>
            <a:r>
              <a:rPr spc="95" dirty="0"/>
              <a:t>u</a:t>
            </a:r>
            <a:r>
              <a:rPr spc="-25" dirty="0"/>
              <a:t>t</a:t>
            </a:r>
            <a:r>
              <a:rPr spc="45" dirty="0"/>
              <a:t>o</a:t>
            </a:r>
            <a:r>
              <a:rPr spc="210" dirty="0"/>
              <a:t>m</a:t>
            </a:r>
            <a:r>
              <a:rPr spc="-30" dirty="0"/>
              <a:t>a</a:t>
            </a:r>
            <a:r>
              <a:rPr spc="25" dirty="0"/>
              <a:t>t</a:t>
            </a:r>
            <a:r>
              <a:rPr spc="-15" dirty="0"/>
              <a:t>i</a:t>
            </a:r>
            <a:r>
              <a:rPr spc="100" dirty="0"/>
              <a:t>c</a:t>
            </a:r>
            <a:r>
              <a:rPr spc="-215" dirty="0"/>
              <a:t> </a:t>
            </a:r>
            <a:r>
              <a:rPr spc="65" dirty="0"/>
              <a:t>A</a:t>
            </a:r>
            <a:r>
              <a:rPr spc="-10" dirty="0"/>
              <a:t>t</a:t>
            </a:r>
            <a:r>
              <a:rPr spc="-25" dirty="0"/>
              <a:t>t</a:t>
            </a:r>
            <a:r>
              <a:rPr spc="15" dirty="0"/>
              <a:t>e</a:t>
            </a:r>
            <a:r>
              <a:rPr spc="105" dirty="0"/>
              <a:t>n</a:t>
            </a:r>
            <a:r>
              <a:rPr spc="130" dirty="0"/>
              <a:t>d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75" dirty="0"/>
              <a:t>c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65" dirty="0"/>
              <a:t>R</a:t>
            </a:r>
            <a:r>
              <a:rPr spc="15" dirty="0"/>
              <a:t>e</a:t>
            </a:r>
            <a:r>
              <a:rPr spc="75" dirty="0"/>
              <a:t>c</a:t>
            </a:r>
            <a:r>
              <a:rPr spc="45" dirty="0"/>
              <a:t>o</a:t>
            </a:r>
            <a:r>
              <a:rPr spc="-100" dirty="0"/>
              <a:t>r</a:t>
            </a:r>
            <a:r>
              <a:rPr spc="130" dirty="0"/>
              <a:t>d</a:t>
            </a:r>
            <a:r>
              <a:rPr spc="15" dirty="0"/>
              <a:t>e</a:t>
            </a:r>
            <a:r>
              <a:rPr spc="-55" dirty="0"/>
              <a:t>r  </a:t>
            </a:r>
            <a:r>
              <a:rPr spc="50" dirty="0"/>
              <a:t>using </a:t>
            </a:r>
            <a:r>
              <a:rPr spc="10" dirty="0"/>
              <a:t>RFID </a:t>
            </a:r>
            <a:r>
              <a:rPr spc="15" dirty="0"/>
              <a:t>Technology </a:t>
            </a:r>
            <a:r>
              <a:rPr spc="-45" dirty="0"/>
              <a:t>is </a:t>
            </a:r>
            <a:r>
              <a:rPr spc="-30" dirty="0"/>
              <a:t>a </a:t>
            </a:r>
            <a:r>
              <a:rPr spc="-15" dirty="0"/>
              <a:t>revolutionary </a:t>
            </a:r>
            <a:r>
              <a:rPr spc="25" dirty="0"/>
              <a:t>solution </a:t>
            </a:r>
            <a:r>
              <a:rPr spc="30" dirty="0"/>
              <a:t>that </a:t>
            </a:r>
            <a:r>
              <a:rPr spc="60" dirty="0"/>
              <a:t>can </a:t>
            </a:r>
            <a:r>
              <a:rPr spc="65" dirty="0"/>
              <a:t> </a:t>
            </a:r>
            <a:r>
              <a:rPr spc="5" dirty="0"/>
              <a:t>transform </a:t>
            </a:r>
            <a:r>
              <a:rPr spc="35" dirty="0"/>
              <a:t>attendance </a:t>
            </a:r>
            <a:r>
              <a:rPr spc="30" dirty="0"/>
              <a:t>tracking </a:t>
            </a:r>
            <a:r>
              <a:rPr spc="45" dirty="0"/>
              <a:t>in </a:t>
            </a:r>
            <a:r>
              <a:rPr spc="-25" dirty="0"/>
              <a:t>any </a:t>
            </a:r>
            <a:r>
              <a:rPr spc="-10" dirty="0"/>
              <a:t>organization. </a:t>
            </a:r>
            <a:r>
              <a:rPr spc="-130" dirty="0"/>
              <a:t>It </a:t>
            </a:r>
            <a:r>
              <a:rPr spc="-30" dirty="0"/>
              <a:t>offers </a:t>
            </a:r>
            <a:r>
              <a:rPr spc="-25" dirty="0"/>
              <a:t> </a:t>
            </a:r>
            <a:r>
              <a:rPr spc="-50" dirty="0"/>
              <a:t>several </a:t>
            </a:r>
            <a:r>
              <a:rPr spc="-20" dirty="0"/>
              <a:t>features </a:t>
            </a:r>
            <a:r>
              <a:rPr spc="70" dirty="0"/>
              <a:t>and </a:t>
            </a:r>
            <a:r>
              <a:rPr spc="50" dirty="0"/>
              <a:t>beneﬁts </a:t>
            </a:r>
            <a:r>
              <a:rPr spc="30" dirty="0"/>
              <a:t>that </a:t>
            </a:r>
            <a:r>
              <a:rPr spc="40" dirty="0"/>
              <a:t>make </a:t>
            </a:r>
            <a:r>
              <a:rPr spc="35" dirty="0"/>
              <a:t>attendance </a:t>
            </a:r>
            <a:r>
              <a:rPr spc="30" dirty="0"/>
              <a:t>tracking </a:t>
            </a:r>
            <a:r>
              <a:rPr spc="-830" dirty="0"/>
              <a:t> </a:t>
            </a:r>
            <a:r>
              <a:rPr spc="-85" dirty="0"/>
              <a:t>easier,</a:t>
            </a:r>
            <a:r>
              <a:rPr spc="-215" dirty="0"/>
              <a:t> </a:t>
            </a:r>
            <a:r>
              <a:rPr spc="45" dirty="0"/>
              <a:t>more</a:t>
            </a:r>
            <a:r>
              <a:rPr spc="-210" dirty="0"/>
              <a:t> </a:t>
            </a:r>
            <a:r>
              <a:rPr dirty="0"/>
              <a:t>efﬁcient,</a:t>
            </a:r>
            <a:r>
              <a:rPr spc="-210" dirty="0"/>
              <a:t> </a:t>
            </a:r>
            <a:r>
              <a:rPr spc="70" dirty="0"/>
              <a:t>and</a:t>
            </a:r>
            <a:r>
              <a:rPr spc="-210" dirty="0"/>
              <a:t> </a:t>
            </a:r>
            <a:r>
              <a:rPr spc="-35" dirty="0"/>
              <a:t>cost-effective.</a:t>
            </a:r>
            <a:r>
              <a:rPr spc="-210" dirty="0"/>
              <a:t> </a:t>
            </a:r>
            <a:r>
              <a:rPr spc="20" dirty="0"/>
              <a:t>By</a:t>
            </a:r>
            <a:r>
              <a:rPr spc="-210" dirty="0"/>
              <a:t> </a:t>
            </a:r>
            <a:r>
              <a:rPr spc="75" dirty="0"/>
              <a:t>implementing</a:t>
            </a:r>
            <a:r>
              <a:rPr spc="-210" dirty="0"/>
              <a:t> </a:t>
            </a:r>
            <a:r>
              <a:rPr spc="10" dirty="0"/>
              <a:t>this </a:t>
            </a:r>
            <a:r>
              <a:rPr spc="-830" dirty="0"/>
              <a:t> </a:t>
            </a:r>
            <a:r>
              <a:rPr spc="-25" dirty="0"/>
              <a:t>t</a:t>
            </a:r>
            <a:r>
              <a:rPr spc="15" dirty="0"/>
              <a:t>e</a:t>
            </a:r>
            <a:r>
              <a:rPr spc="80" dirty="0"/>
              <a:t>c</a:t>
            </a:r>
            <a:r>
              <a:rPr spc="105" dirty="0"/>
              <a:t>hn</a:t>
            </a:r>
            <a:r>
              <a:rPr spc="45" dirty="0"/>
              <a:t>o</a:t>
            </a:r>
            <a:r>
              <a:rPr spc="-15" dirty="0"/>
              <a:t>l</a:t>
            </a:r>
            <a:r>
              <a:rPr spc="45" dirty="0"/>
              <a:t>o</a:t>
            </a:r>
            <a:r>
              <a:rPr spc="150" dirty="0"/>
              <a:t>g</a:t>
            </a:r>
            <a:r>
              <a:rPr spc="-204" dirty="0"/>
              <a:t>y</a:t>
            </a:r>
            <a:r>
              <a:rPr spc="-365" dirty="0"/>
              <a:t>,</a:t>
            </a:r>
            <a:r>
              <a:rPr spc="-215" dirty="0"/>
              <a:t> </a:t>
            </a:r>
            <a:r>
              <a:rPr spc="45" dirty="0"/>
              <a:t>o</a:t>
            </a:r>
            <a:r>
              <a:rPr spc="-100" dirty="0"/>
              <a:t>r</a:t>
            </a:r>
            <a:r>
              <a:rPr spc="150" dirty="0"/>
              <a:t>g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-15" dirty="0"/>
              <a:t>i</a:t>
            </a:r>
            <a:r>
              <a:rPr spc="-35" dirty="0"/>
              <a:t>z</a:t>
            </a:r>
            <a:r>
              <a:rPr spc="-30" dirty="0"/>
              <a:t>a</a:t>
            </a:r>
            <a:r>
              <a:rPr spc="25" dirty="0"/>
              <a:t>t</a:t>
            </a:r>
            <a:r>
              <a:rPr spc="-15" dirty="0"/>
              <a:t>i</a:t>
            </a:r>
            <a:r>
              <a:rPr spc="45" dirty="0"/>
              <a:t>o</a:t>
            </a:r>
            <a:r>
              <a:rPr spc="105" dirty="0"/>
              <a:t>n</a:t>
            </a:r>
            <a:r>
              <a:rPr spc="-80" dirty="0"/>
              <a:t>s</a:t>
            </a:r>
            <a:r>
              <a:rPr spc="-215" dirty="0"/>
              <a:t> </a:t>
            </a:r>
            <a:r>
              <a:rPr spc="100" dirty="0"/>
              <a:t>c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-215" dirty="0"/>
              <a:t> </a:t>
            </a:r>
            <a:r>
              <a:rPr spc="-15" dirty="0"/>
              <a:t>i</a:t>
            </a:r>
            <a:r>
              <a:rPr spc="210" dirty="0"/>
              <a:t>m</a:t>
            </a:r>
            <a:r>
              <a:rPr spc="130" dirty="0"/>
              <a:t>p</a:t>
            </a:r>
            <a:r>
              <a:rPr spc="-100" dirty="0"/>
              <a:t>r</a:t>
            </a:r>
            <a:r>
              <a:rPr spc="5" dirty="0"/>
              <a:t>o</a:t>
            </a:r>
            <a:r>
              <a:rPr spc="-160" dirty="0"/>
              <a:t>v</a:t>
            </a:r>
            <a:r>
              <a:rPr spc="15" dirty="0"/>
              <a:t>e</a:t>
            </a:r>
            <a:r>
              <a:rPr spc="-215" dirty="0"/>
              <a:t> </a:t>
            </a:r>
            <a:r>
              <a:rPr spc="130" dirty="0"/>
              <a:t>p</a:t>
            </a:r>
            <a:r>
              <a:rPr spc="-100" dirty="0"/>
              <a:t>r</a:t>
            </a:r>
            <a:r>
              <a:rPr spc="45" dirty="0"/>
              <a:t>o</a:t>
            </a:r>
            <a:r>
              <a:rPr spc="130" dirty="0"/>
              <a:t>d</a:t>
            </a:r>
            <a:r>
              <a:rPr spc="95" dirty="0"/>
              <a:t>u</a:t>
            </a:r>
            <a:r>
              <a:rPr spc="110" dirty="0"/>
              <a:t>c</a:t>
            </a:r>
            <a:r>
              <a:rPr spc="25" dirty="0"/>
              <a:t>t</a:t>
            </a:r>
            <a:r>
              <a:rPr spc="-15" dirty="0"/>
              <a:t>i</a:t>
            </a:r>
            <a:r>
              <a:rPr spc="-120" dirty="0"/>
              <a:t>v</a:t>
            </a:r>
            <a:r>
              <a:rPr spc="-15" dirty="0"/>
              <a:t>i</a:t>
            </a:r>
            <a:r>
              <a:rPr dirty="0"/>
              <a:t>t</a:t>
            </a:r>
            <a:r>
              <a:rPr spc="-204" dirty="0"/>
              <a:t>y</a:t>
            </a:r>
            <a:r>
              <a:rPr spc="-365" dirty="0"/>
              <a:t>,</a:t>
            </a:r>
            <a:r>
              <a:rPr spc="-215" dirty="0"/>
              <a:t> </a:t>
            </a:r>
            <a:r>
              <a:rPr spc="-30" dirty="0"/>
              <a:t>a</a:t>
            </a:r>
            <a:r>
              <a:rPr spc="75" dirty="0"/>
              <a:t>c</a:t>
            </a:r>
            <a:r>
              <a:rPr spc="100" dirty="0"/>
              <a:t>c</a:t>
            </a:r>
            <a:r>
              <a:rPr spc="95" dirty="0"/>
              <a:t>u</a:t>
            </a:r>
            <a:r>
              <a:rPr spc="-90" dirty="0"/>
              <a:t>r</a:t>
            </a:r>
            <a:r>
              <a:rPr spc="-30" dirty="0"/>
              <a:t>a</a:t>
            </a:r>
            <a:r>
              <a:rPr spc="80" dirty="0"/>
              <a:t>c</a:t>
            </a:r>
            <a:r>
              <a:rPr spc="-204" dirty="0"/>
              <a:t>y</a:t>
            </a:r>
            <a:r>
              <a:rPr spc="-360" dirty="0"/>
              <a:t>,  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130" dirty="0"/>
              <a:t>d</a:t>
            </a:r>
            <a:r>
              <a:rPr spc="-215" dirty="0"/>
              <a:t> </a:t>
            </a:r>
            <a:r>
              <a:rPr spc="5" dirty="0"/>
              <a:t>o</a:t>
            </a:r>
            <a:r>
              <a:rPr spc="-160" dirty="0"/>
              <a:t>v</a:t>
            </a:r>
            <a:r>
              <a:rPr spc="15" dirty="0"/>
              <a:t>e</a:t>
            </a:r>
            <a:r>
              <a:rPr spc="-90" dirty="0"/>
              <a:t>r</a:t>
            </a:r>
            <a:r>
              <a:rPr spc="-30" dirty="0"/>
              <a:t>a</a:t>
            </a:r>
            <a:r>
              <a:rPr spc="-15" dirty="0"/>
              <a:t>ll</a:t>
            </a:r>
            <a:r>
              <a:rPr spc="-215" dirty="0"/>
              <a:t> </a:t>
            </a:r>
            <a:r>
              <a:rPr spc="130" dirty="0"/>
              <a:t>p</a:t>
            </a:r>
            <a:r>
              <a:rPr spc="15" dirty="0"/>
              <a:t>e</a:t>
            </a:r>
            <a:r>
              <a:rPr spc="-65" dirty="0"/>
              <a:t>r</a:t>
            </a:r>
            <a:r>
              <a:rPr spc="-60" dirty="0"/>
              <a:t>f</a:t>
            </a:r>
            <a:r>
              <a:rPr spc="45" dirty="0"/>
              <a:t>o</a:t>
            </a:r>
            <a:r>
              <a:rPr spc="-85" dirty="0"/>
              <a:t>r</a:t>
            </a:r>
            <a:r>
              <a:rPr spc="210" dirty="0"/>
              <a:t>m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75" dirty="0"/>
              <a:t>c</a:t>
            </a:r>
            <a:r>
              <a:rPr spc="15" dirty="0"/>
              <a:t>e</a:t>
            </a:r>
            <a:r>
              <a:rPr spc="-365" dirty="0"/>
              <a:t>.</a:t>
            </a:r>
            <a:r>
              <a:rPr spc="-215" dirty="0"/>
              <a:t> </a:t>
            </a:r>
            <a:r>
              <a:rPr spc="-105" dirty="0"/>
              <a:t>T</a:t>
            </a:r>
            <a:r>
              <a:rPr spc="105" dirty="0"/>
              <a:t>h</a:t>
            </a:r>
            <a:r>
              <a:rPr spc="-30" dirty="0"/>
              <a:t>a</a:t>
            </a:r>
            <a:r>
              <a:rPr spc="105" dirty="0"/>
              <a:t>n</a:t>
            </a:r>
            <a:r>
              <a:rPr spc="20" dirty="0"/>
              <a:t>k</a:t>
            </a:r>
            <a:r>
              <a:rPr spc="-215" dirty="0"/>
              <a:t> </a:t>
            </a:r>
            <a:r>
              <a:rPr spc="-160" dirty="0"/>
              <a:t>y</a:t>
            </a:r>
            <a:r>
              <a:rPr spc="45" dirty="0"/>
              <a:t>o</a:t>
            </a:r>
            <a:r>
              <a:rPr spc="95" dirty="0"/>
              <a:t>u</a:t>
            </a:r>
            <a:r>
              <a:rPr spc="-215" dirty="0"/>
              <a:t> </a:t>
            </a:r>
            <a:r>
              <a:rPr spc="-60" dirty="0"/>
              <a:t>f</a:t>
            </a:r>
            <a:r>
              <a:rPr spc="45" dirty="0"/>
              <a:t>o</a:t>
            </a:r>
            <a:r>
              <a:rPr spc="-65" dirty="0"/>
              <a:t>r</a:t>
            </a:r>
            <a:r>
              <a:rPr spc="-215" dirty="0"/>
              <a:t> </a:t>
            </a:r>
            <a:r>
              <a:rPr spc="-160" dirty="0"/>
              <a:t>y</a:t>
            </a:r>
            <a:r>
              <a:rPr spc="45" dirty="0"/>
              <a:t>o</a:t>
            </a:r>
            <a:r>
              <a:rPr spc="95" dirty="0"/>
              <a:t>u</a:t>
            </a:r>
            <a:r>
              <a:rPr spc="-65" dirty="0"/>
              <a:t>r</a:t>
            </a:r>
            <a:r>
              <a:rPr spc="-215" dirty="0"/>
              <a:t> </a:t>
            </a:r>
            <a:r>
              <a:rPr spc="-30" dirty="0"/>
              <a:t>a</a:t>
            </a:r>
            <a:r>
              <a:rPr spc="-10" dirty="0"/>
              <a:t>t</a:t>
            </a:r>
            <a:r>
              <a:rPr spc="-25" dirty="0"/>
              <a:t>t</a:t>
            </a:r>
            <a:r>
              <a:rPr spc="15" dirty="0"/>
              <a:t>e</a:t>
            </a:r>
            <a:r>
              <a:rPr spc="105" dirty="0"/>
              <a:t>n</a:t>
            </a:r>
            <a:r>
              <a:rPr spc="25" dirty="0"/>
              <a:t>t</a:t>
            </a:r>
            <a:r>
              <a:rPr spc="-15" dirty="0"/>
              <a:t>i</a:t>
            </a:r>
            <a:r>
              <a:rPr spc="45" dirty="0"/>
              <a:t>o</a:t>
            </a:r>
            <a:r>
              <a:rPr spc="105" dirty="0"/>
              <a:t>n</a:t>
            </a:r>
            <a:r>
              <a:rPr spc="-365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26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616580"/>
            <a:ext cx="11372654" cy="2199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765" dirty="0"/>
              <a:t>T</a:t>
            </a:r>
            <a:r>
              <a:rPr spc="360" dirty="0"/>
              <a:t>h</a:t>
            </a:r>
            <a:r>
              <a:rPr spc="-55" dirty="0"/>
              <a:t>a</a:t>
            </a:r>
            <a:r>
              <a:rPr spc="305" dirty="0"/>
              <a:t>n</a:t>
            </a:r>
            <a:r>
              <a:rPr spc="245" dirty="0"/>
              <a:t>k</a:t>
            </a:r>
            <a:r>
              <a:rPr lang="en-IN" spc="185" dirty="0"/>
              <a:t> YOU </a:t>
            </a:r>
            <a:r>
              <a:rPr spc="-409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438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Bahnschrift</vt:lpstr>
      <vt:lpstr>Baskerville Old Face</vt:lpstr>
      <vt:lpstr>Calibri</vt:lpstr>
      <vt:lpstr>Cambria</vt:lpstr>
      <vt:lpstr>Tahoma</vt:lpstr>
      <vt:lpstr>Trebuchet MS</vt:lpstr>
      <vt:lpstr>Verdana</vt:lpstr>
      <vt:lpstr>Office Theme</vt:lpstr>
      <vt:lpstr>PowerPoint Presentation</vt:lpstr>
      <vt:lpstr>PowerPoint Presentation</vt:lpstr>
      <vt:lpstr>Introduction</vt:lpstr>
      <vt:lpstr>RFID Technology</vt:lpstr>
      <vt:lpstr>Microprocessor-Based System</vt:lpstr>
      <vt:lpstr>Features</vt:lpstr>
      <vt:lpstr>Beneﬁts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Gokul S</dc:creator>
  <cp:lastModifiedBy>Gokul S</cp:lastModifiedBy>
  <cp:revision>2</cp:revision>
  <dcterms:created xsi:type="dcterms:W3CDTF">2023-08-29T07:59:02Z</dcterms:created>
  <dcterms:modified xsi:type="dcterms:W3CDTF">2023-08-29T08:14:06Z</dcterms:modified>
</cp:coreProperties>
</file>