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C495D-5EB1-42B4-B19B-3F3FEDCB8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ED72B-25BF-4E5E-9DEC-12280760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8040B-5749-4FF6-87A0-DA109462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8F129-B255-4BB1-9C66-884070E2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DCCCA-1FC7-40F4-A0A6-ACDC543B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1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FC696-F117-4C9C-A5BA-300D393D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F94F44-7F3D-4046-AAC6-07C61C8C2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08B13-AA53-4042-9679-EBFE12F2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044F8-0930-4E6C-81B5-7E0C13DC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056CA-2E76-4818-A947-AC8CD6E7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8B686A-1150-4B81-8B07-4412A4018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C1104E-14E6-46EA-8636-9F1CE4DA1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FC06C0-9F18-4A05-83B1-E85953A8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13EC1-D71A-4E16-83DB-3565E9CB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69BB6-8904-4010-9940-3E432B20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7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5EFB7-8058-4363-B381-731DF141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6E8E5-DC8A-4F8D-B602-926445A2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F5CAF1-B3FF-4A66-BBB1-98464937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2D6D26-A782-4812-B2C4-325F3835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E0EF92-7C2E-4E15-8C47-DBD2C0BD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48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DD56C-745C-4101-9E8D-D90C61DA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7AA15-C7D3-4486-896E-FA2ED4CD8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B602A-F5CA-40C4-B0CE-DA87BFC0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1A1307-53CF-40AB-9B4E-78FA8E0C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A94DF-B300-46E4-BE09-5578FA05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64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C91A0-5C87-4DC7-BB14-7C2F3443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95845-C049-488B-8BBF-8CC439E09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F1E224-40F8-4205-B395-33360B463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ACCB5B-21E4-4003-B0DD-C0E6F298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7A024-4790-410F-9676-7291E53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C04D8A-BCA5-448E-805C-A4FF1D8D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6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D283A-B35D-4097-AE93-BCC1BA4D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1D02CC-70AE-4F22-8CF7-E52DE890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826A79-9A5D-4069-BE30-C572C16E6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58C6A6-1A44-4BE5-8DB0-3903A72F8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FD5AFD-64E6-4C15-8314-6E3CE947B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A251E5-2389-4995-9C3A-2FA8ACDC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8E7800-ACA2-4F22-93AE-61E1B60D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D1476C-CAF8-49CE-A73A-4021F67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51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9D074-D0AF-41E2-B034-FF77AAE5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D1D68C-6643-4BB6-8D99-6385E1C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AED11D-758E-4EFD-BC2D-54DC810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0A93F3-C11D-4923-B993-9BDA8057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4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2BF695-448B-4413-B82B-F8650F76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14830F-44B9-4C0E-8154-71D19C53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DA866-3603-4FDF-BF98-401B0A32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7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2E56E-D93C-4EF7-8AF0-EEA6A5B8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3AD3B-49B0-4EF9-89B0-E03EC6266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305285-70EF-4B1F-9BEE-3849AB86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9C0587-7A01-48AB-9754-9F275A70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5068FE-CFB9-45C9-878C-EC26D028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E24ACC-6215-4C9E-B614-EA971933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16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DD99D-09B9-45CC-9956-174B88D0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48C3F7-6773-480C-A986-686B813DC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37AC32-71E9-4D70-A8AA-53886D68D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C62B5D-7CB0-43EC-A02F-16B25C305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0F9C8C-90FB-4D02-81E7-145147D9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FB2D2C-1254-4706-95D8-B60E85E4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5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16DCF-9C47-4643-946D-55932431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10C6F6-B996-4C54-A15A-7351D9D4B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ABC99-1ADB-4ACE-AA7D-B5C4F281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E7FE9-FABF-47E3-8C9E-06EA23BE4C7E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41B20E-881A-4622-A785-C31E26F3B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7512D-EEFC-4738-9898-BAB33F328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CB54-AAFF-422E-AA49-9762BEBD6E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3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FED55E87-6341-41E5-8DF9-B1C9E2BA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936B-B623-4071-9661-3012F49C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1" y="1584738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Space game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99D634-FF3C-42E5-87A4-F555C365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31" y="2910301"/>
            <a:ext cx="10515600" cy="651245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Проект на </a:t>
            </a:r>
            <a:r>
              <a:rPr lang="en-US" dirty="0" err="1">
                <a:solidFill>
                  <a:schemeClr val="bg1"/>
                </a:solidFill>
              </a:rPr>
              <a:t>Pygame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35934-6CE1-43D9-816B-236B36E55A28}"/>
              </a:ext>
            </a:extLst>
          </p:cNvPr>
          <p:cNvSpPr txBox="1"/>
          <p:nvPr/>
        </p:nvSpPr>
        <p:spPr>
          <a:xfrm>
            <a:off x="589625" y="5587300"/>
            <a:ext cx="420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Выполнил: Сумароков Кирилл</a:t>
            </a:r>
          </a:p>
          <a:p>
            <a:r>
              <a:rPr lang="ru-RU" dirty="0">
                <a:solidFill>
                  <a:schemeClr val="bg1"/>
                </a:solidFill>
              </a:rPr>
              <a:t>Обучающийся: Основы промышленного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программирования на </a:t>
            </a:r>
            <a:r>
              <a:rPr lang="en-US" dirty="0">
                <a:solidFill>
                  <a:schemeClr val="bg1"/>
                </a:solidFill>
              </a:rPr>
              <a:t>Python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EF1F3F-C160-4757-B7FB-47C18AA6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A0181-370B-4093-9104-51DC087A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Суть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548B0C-D684-4F0C-A512-C0B7D8E4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460"/>
            <a:ext cx="10515600" cy="319913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Цель: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создать игру, в которой будут содержаться другие мини-игры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Задачи:</a:t>
            </a:r>
          </a:p>
          <a:p>
            <a:pPr marL="514350" indent="-51435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Создать удобный интерфейс</a:t>
            </a:r>
          </a:p>
          <a:p>
            <a:pPr marL="514350" indent="-514350">
              <a:buAutoNum type="arabicParenR"/>
            </a:pPr>
            <a:r>
              <a:rPr lang="ru-RU" dirty="0">
                <a:solidFill>
                  <a:schemeClr val="bg1"/>
                </a:solidFill>
              </a:rPr>
              <a:t>Возможность добавлять игры</a:t>
            </a:r>
          </a:p>
        </p:txBody>
      </p:sp>
    </p:spTree>
    <p:extLst>
      <p:ext uri="{BB962C8B-B14F-4D97-AF65-F5344CB8AC3E}">
        <p14:creationId xmlns:p14="http://schemas.microsoft.com/office/powerpoint/2010/main" val="330458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B343E179-11C0-46C1-9F86-8725A5B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48E92-721C-41A9-AB4A-7A767420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601"/>
            <a:ext cx="10515600" cy="868871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A631CE-A82C-4B1C-BCC9-1C71AC6F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На данный момент написаны 3 игры</a:t>
            </a:r>
          </a:p>
          <a:p>
            <a:r>
              <a:rPr lang="ru-RU" dirty="0">
                <a:solidFill>
                  <a:schemeClr val="bg1"/>
                </a:solidFill>
              </a:rPr>
              <a:t>В будущем есть возможность: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1) добавить разнообразие, то есть новые уровни, усложняющие геймплей.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2) Добавление новых игр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3) Базу данных самый крутых игроков</a:t>
            </a:r>
          </a:p>
        </p:txBody>
      </p:sp>
    </p:spTree>
    <p:extLst>
      <p:ext uri="{BB962C8B-B14F-4D97-AF65-F5344CB8AC3E}">
        <p14:creationId xmlns:p14="http://schemas.microsoft.com/office/powerpoint/2010/main" val="365980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9A70171-95CD-40DF-96C4-1A545337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7035F-7897-4BB2-B243-3E58D42E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4382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Змейка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67089C-365B-47E2-9D05-C752809F303C}"/>
              </a:ext>
            </a:extLst>
          </p:cNvPr>
          <p:cNvSpPr/>
          <p:nvPr/>
        </p:nvSpPr>
        <p:spPr>
          <a:xfrm>
            <a:off x="2376392" y="1544715"/>
            <a:ext cx="7392072" cy="4921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23552D-BE86-4CFC-9DF8-04E3A1768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24" y="1629378"/>
            <a:ext cx="7187817" cy="4735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073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CC0D716A-BFC0-476C-ADA8-27A9EFE1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87ADD-F72C-433D-9E81-393DF06D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Крестики-нолики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448CB3-40B4-4D1D-AC0E-AFEE355CB94A}"/>
              </a:ext>
            </a:extLst>
          </p:cNvPr>
          <p:cNvSpPr/>
          <p:nvPr/>
        </p:nvSpPr>
        <p:spPr>
          <a:xfrm>
            <a:off x="3808520" y="1690687"/>
            <a:ext cx="4563123" cy="4585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940FE28-B420-48E3-AD14-178DB6F9A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696" y="1825625"/>
            <a:ext cx="4374607" cy="4351338"/>
          </a:xfrm>
        </p:spPr>
      </p:pic>
    </p:spTree>
    <p:extLst>
      <p:ext uri="{BB962C8B-B14F-4D97-AF65-F5344CB8AC3E}">
        <p14:creationId xmlns:p14="http://schemas.microsoft.com/office/powerpoint/2010/main" val="67016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3D1E3F3-B307-4E9F-B81E-4F668330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43490-1197-4379-A5AF-6C9075AE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Аркада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D50B43-51E7-4F8E-BDEA-AE11CA18F396}"/>
              </a:ext>
            </a:extLst>
          </p:cNvPr>
          <p:cNvSpPr/>
          <p:nvPr/>
        </p:nvSpPr>
        <p:spPr>
          <a:xfrm>
            <a:off x="2778711" y="1690688"/>
            <a:ext cx="6658252" cy="4486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FC7323-3852-4702-A0F2-4A37DA7AB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888" y="1758157"/>
            <a:ext cx="6507898" cy="4351338"/>
          </a:xfrm>
        </p:spPr>
      </p:pic>
    </p:spTree>
    <p:extLst>
      <p:ext uri="{BB962C8B-B14F-4D97-AF65-F5344CB8AC3E}">
        <p14:creationId xmlns:p14="http://schemas.microsoft.com/office/powerpoint/2010/main" val="1534901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D31CB9CC-C7AA-4062-AA72-25EDFAE9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9405C8B-CDDC-4696-BFD9-85944C2A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264" y="2591324"/>
            <a:ext cx="10515600" cy="83767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6000" dirty="0">
                <a:solidFill>
                  <a:schemeClr val="bg1"/>
                </a:solidFill>
                <a:latin typeface="Monotype Corsiva" panose="03010101010201010101" pitchFamily="66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73685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80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Monotype Corsiva</vt:lpstr>
      <vt:lpstr>Тема Office</vt:lpstr>
      <vt:lpstr>Space game</vt:lpstr>
      <vt:lpstr>Суть</vt:lpstr>
      <vt:lpstr>Игры</vt:lpstr>
      <vt:lpstr>Змейка</vt:lpstr>
      <vt:lpstr>Крестики-нолики</vt:lpstr>
      <vt:lpstr>Аркада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WLYK?</dc:title>
  <dc:creator>Кирилл Сумароков</dc:creator>
  <cp:lastModifiedBy>Кирилл Сумароков</cp:lastModifiedBy>
  <cp:revision>5</cp:revision>
  <dcterms:created xsi:type="dcterms:W3CDTF">2025-01-11T16:09:19Z</dcterms:created>
  <dcterms:modified xsi:type="dcterms:W3CDTF">2025-03-17T16:25:14Z</dcterms:modified>
</cp:coreProperties>
</file>