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EE43-6A16-4D85-A532-154FFB0EE6A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74A9-E585-41C1-9600-F2294A2C9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34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EE43-6A16-4D85-A532-154FFB0EE6A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74A9-E585-41C1-9600-F2294A2C9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74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EE43-6A16-4D85-A532-154FFB0EE6A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74A9-E585-41C1-9600-F2294A2C9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9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EE43-6A16-4D85-A532-154FFB0EE6A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74A9-E585-41C1-9600-F2294A2C9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03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EE43-6A16-4D85-A532-154FFB0EE6A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74A9-E585-41C1-9600-F2294A2C9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62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EE43-6A16-4D85-A532-154FFB0EE6A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74A9-E585-41C1-9600-F2294A2C9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10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EE43-6A16-4D85-A532-154FFB0EE6A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74A9-E585-41C1-9600-F2294A2C9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5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EE43-6A16-4D85-A532-154FFB0EE6A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74A9-E585-41C1-9600-F2294A2C9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15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EE43-6A16-4D85-A532-154FFB0EE6A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74A9-E585-41C1-9600-F2294A2C9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46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EE43-6A16-4D85-A532-154FFB0EE6A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74A9-E585-41C1-9600-F2294A2C9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19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EE43-6A16-4D85-A532-154FFB0EE6A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74A9-E585-41C1-9600-F2294A2C9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87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CEE43-6A16-4D85-A532-154FFB0EE6A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74A9-E585-41C1-9600-F2294A2C9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2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277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3952" y="1651380"/>
            <a:ext cx="8508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Poppins" panose="00000500000000000000" pitchFamily="2" charset="0"/>
              </a:rPr>
              <a:t>Разработка спроектированного в программе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“FIGMA” </a:t>
            </a:r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Poppins" panose="00000500000000000000" pitchFamily="2" charset="0"/>
              </a:rPr>
              <a:t>сайта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Poppins" panose="00000500000000000000" pitchFamily="2" charset="0"/>
              </a:rPr>
              <a:t>:</a:t>
            </a:r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4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" y="0"/>
            <a:ext cx="12152779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5887" y="155526"/>
            <a:ext cx="3940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cs typeface="Poppins" panose="00000500000000000000" pitchFamily="2" charset="0"/>
              </a:rPr>
              <a:t>Цель</a:t>
            </a:r>
            <a:r>
              <a:rPr lang="en-US" sz="4000" b="1" dirty="0" smtClean="0">
                <a:cs typeface="Poppins" panose="00000500000000000000" pitchFamily="2" charset="0"/>
              </a:rPr>
              <a:t>,</a:t>
            </a:r>
            <a:r>
              <a:rPr lang="ru-RU" sz="4000" b="1" dirty="0" smtClean="0">
                <a:cs typeface="Poppins" panose="00000500000000000000" pitchFamily="2" charset="0"/>
              </a:rPr>
              <a:t> задачи</a:t>
            </a:r>
            <a:r>
              <a:rPr lang="en-US" sz="4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ru-RU" sz="4000" b="1" dirty="0">
              <a:cs typeface="Poppins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8487" y="1641426"/>
            <a:ext cx="7437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cs typeface="Poppins" panose="00000500000000000000" pitchFamily="2" charset="0"/>
              </a:rPr>
              <a:t>Цель</a:t>
            </a:r>
            <a:r>
              <a:rPr lang="en-US" sz="4000" b="1" dirty="0" smtClean="0">
                <a:cs typeface="Poppins" panose="00000500000000000000" pitchFamily="2" charset="0"/>
              </a:rPr>
              <a:t>:</a:t>
            </a:r>
            <a:r>
              <a:rPr lang="ru-RU" sz="4000" b="1" dirty="0" smtClean="0">
                <a:cs typeface="Poppins" panose="00000500000000000000" pitchFamily="2" charset="0"/>
              </a:rPr>
              <a:t> </a:t>
            </a:r>
            <a:r>
              <a:rPr lang="ru-RU" sz="4000" dirty="0" smtClean="0">
                <a:cs typeface="Poppins" panose="00000500000000000000" pitchFamily="2" charset="0"/>
              </a:rPr>
              <a:t>Верстка </a:t>
            </a:r>
            <a:r>
              <a:rPr lang="ru-RU" sz="4000" dirty="0" smtClean="0">
                <a:cs typeface="Poppins" panose="00000500000000000000" pitchFamily="2" charset="0"/>
              </a:rPr>
              <a:t>сайта </a:t>
            </a:r>
            <a:r>
              <a:rPr lang="ru-RU" sz="4000" smtClean="0">
                <a:cs typeface="Poppins" panose="00000500000000000000" pitchFamily="2" charset="0"/>
              </a:rPr>
              <a:t>по макету</a:t>
            </a:r>
            <a:endParaRPr lang="ru-RU" sz="4000" dirty="0">
              <a:cs typeface="Poppins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8487" y="2721114"/>
            <a:ext cx="7437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cs typeface="Poppins" panose="00000500000000000000" pitchFamily="2" charset="0"/>
              </a:rPr>
              <a:t>Задачи</a:t>
            </a:r>
            <a:r>
              <a:rPr lang="en-US" sz="4000" b="1" dirty="0" smtClean="0">
                <a:cs typeface="Poppins" panose="00000500000000000000" pitchFamily="2" charset="0"/>
              </a:rPr>
              <a:t>:</a:t>
            </a:r>
            <a:endParaRPr lang="ru-RU" sz="4000" b="1" dirty="0"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8486" y="3429001"/>
            <a:ext cx="96822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3200" dirty="0" smtClean="0"/>
              <a:t>Изучение макета проекта</a:t>
            </a:r>
          </a:p>
          <a:p>
            <a:pPr marL="342900" indent="-342900">
              <a:buAutoNum type="arabicParenR"/>
            </a:pPr>
            <a:r>
              <a:rPr lang="ru-RU" sz="3200" dirty="0" smtClean="0"/>
              <a:t>Верстка </a:t>
            </a:r>
            <a:r>
              <a:rPr lang="en-US" sz="3200" dirty="0" smtClean="0"/>
              <a:t>html </a:t>
            </a:r>
            <a:r>
              <a:rPr lang="ru-RU" sz="3200" dirty="0" smtClean="0"/>
              <a:t>и </a:t>
            </a:r>
            <a:r>
              <a:rPr lang="en-US" sz="3200" dirty="0" smtClean="0"/>
              <a:t>css </a:t>
            </a:r>
            <a:r>
              <a:rPr lang="ru-RU" sz="3200" dirty="0" smtClean="0"/>
              <a:t>файлов</a:t>
            </a:r>
          </a:p>
          <a:p>
            <a:r>
              <a:rPr lang="ru-RU" sz="3200" smtClean="0"/>
              <a:t>3)Проверка </a:t>
            </a:r>
            <a:r>
              <a:rPr lang="ru-RU" sz="3200" dirty="0" smtClean="0"/>
              <a:t>на ошибки через 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Markup Validation Service</a:t>
            </a:r>
            <a:endParaRPr lang="ru-RU" sz="3200" dirty="0">
              <a:cs typeface="Poppins" panose="00000500000000000000" pitchFamily="2" charset="0"/>
            </a:endParaRPr>
          </a:p>
          <a:p>
            <a:pPr marL="342900" indent="-342900">
              <a:buAutoNum type="arabicParenR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1211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2779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00300" y="193626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cs typeface="Poppins" panose="00000500000000000000" pitchFamily="2" charset="0"/>
              </a:rPr>
              <a:t>Технологии</a:t>
            </a:r>
            <a:r>
              <a:rPr lang="en-US" sz="4000" b="1" dirty="0" smtClean="0">
                <a:cs typeface="Poppins" panose="00000500000000000000" pitchFamily="2" charset="0"/>
              </a:rPr>
              <a:t>, </a:t>
            </a:r>
            <a:r>
              <a:rPr lang="ru-RU" sz="4000" b="1" dirty="0" smtClean="0">
                <a:cs typeface="Poppins" panose="00000500000000000000" pitchFamily="2" charset="0"/>
              </a:rPr>
              <a:t>программы</a:t>
            </a:r>
            <a:r>
              <a:rPr lang="en-US" sz="4000" b="1" dirty="0" smtClean="0">
                <a:cs typeface="Poppins" panose="00000500000000000000" pitchFamily="2" charset="0"/>
              </a:rPr>
              <a:t>, </a:t>
            </a:r>
            <a:r>
              <a:rPr lang="ru-RU" sz="4000" b="1" dirty="0" smtClean="0">
                <a:cs typeface="Poppins" panose="00000500000000000000" pitchFamily="2" charset="0"/>
              </a:rPr>
              <a:t>плагины </a:t>
            </a:r>
          </a:p>
          <a:p>
            <a:r>
              <a:rPr lang="ru-RU" sz="4000" b="1" dirty="0">
                <a:cs typeface="Poppins" panose="00000500000000000000" pitchFamily="2" charset="0"/>
              </a:rPr>
              <a:t>и</a:t>
            </a:r>
            <a:r>
              <a:rPr lang="ru-RU" sz="4000" b="1" dirty="0" smtClean="0">
                <a:cs typeface="Poppins" panose="00000500000000000000" pitchFamily="2" charset="0"/>
              </a:rPr>
              <a:t>спользуемые при разработке</a:t>
            </a:r>
            <a:r>
              <a:rPr lang="en-US" sz="4000" b="1" dirty="0" smtClean="0">
                <a:cs typeface="Poppins" panose="00000500000000000000" pitchFamily="2" charset="0"/>
              </a:rPr>
              <a:t>:</a:t>
            </a:r>
            <a:endParaRPr lang="ru-RU" sz="4000" b="1" dirty="0">
              <a:cs typeface="Poppins" panose="00000500000000000000" pitchFamily="2" charset="0"/>
            </a:endParaRPr>
          </a:p>
        </p:txBody>
      </p:sp>
      <p:pic>
        <p:nvPicPr>
          <p:cNvPr id="14" name="Picture 2" descr="App Store: Figma and FigJ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03" y="1907382"/>
            <a:ext cx="4071197" cy="2137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Visual Studio Code - Code Editing. Redefin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1" y="1907382"/>
            <a:ext cx="3924300" cy="196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228" y="4187502"/>
            <a:ext cx="7992322" cy="23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249714" y="1517065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oppins" panose="00000500000000000000" pitchFamily="2" charset="0"/>
                <a:cs typeface="Poppins" panose="00000500000000000000" pitchFamily="2" charset="0"/>
              </a:rPr>
              <a:t>Figma</a:t>
            </a:r>
            <a:endParaRPr lang="ru-RU" sz="1400" dirty="0"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34614" y="1538050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oppins" panose="00000500000000000000" pitchFamily="2" charset="0"/>
                <a:cs typeface="Poppins" panose="00000500000000000000" pitchFamily="2" charset="0"/>
              </a:rPr>
              <a:t>Visual Studio Code</a:t>
            </a:r>
            <a:endParaRPr lang="ru-RU" sz="1400" dirty="0">
              <a:cs typeface="Poppi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0103" y="3827607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oppins" panose="00000500000000000000" pitchFamily="2" charset="0"/>
                <a:cs typeface="Poppins" panose="00000500000000000000" pitchFamily="2" charset="0"/>
              </a:rPr>
              <a:t>Markup Validation Service</a:t>
            </a:r>
            <a:endParaRPr lang="ru-RU" sz="1400" dirty="0"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" y="0"/>
            <a:ext cx="1215277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5574" y="269826"/>
            <a:ext cx="680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cs typeface="Poppins" panose="00000500000000000000" pitchFamily="2" charset="0"/>
              </a:rPr>
              <a:t>Этапы работы над проектом</a:t>
            </a:r>
            <a:r>
              <a:rPr lang="en-US" sz="4000" b="1" dirty="0" smtClean="0">
                <a:cs typeface="Poppins" panose="00000500000000000000" pitchFamily="2" charset="0"/>
              </a:rPr>
              <a:t>:</a:t>
            </a:r>
            <a:endParaRPr lang="ru-RU" sz="4000" b="1" dirty="0">
              <a:cs typeface="Poppi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1494971"/>
            <a:ext cx="1046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400" dirty="0" smtClean="0">
                <a:cs typeface="Poppins" panose="00000500000000000000" pitchFamily="2" charset="0"/>
              </a:rPr>
              <a:t>Создание папок и подпапок для работы с файлами.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ru-RU" sz="24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4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2)</a:t>
            </a:r>
            <a:r>
              <a:rPr lang="ru-RU" sz="2400" dirty="0" smtClean="0">
                <a:cs typeface="Poppins" panose="00000500000000000000" pitchFamily="2" charset="0"/>
              </a:rPr>
              <a:t> Создание в основной папке файла с названием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– “index.html” </a:t>
            </a:r>
            <a:r>
              <a:rPr lang="ru-RU" sz="2400" dirty="0" smtClean="0">
                <a:cs typeface="Poppins" panose="00000500000000000000" pitchFamily="2" charset="0"/>
              </a:rPr>
              <a:t>и в подпапке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– “style.css”.</a:t>
            </a:r>
            <a:endParaRPr lang="ru-RU" sz="24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4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3) </a:t>
            </a:r>
            <a:r>
              <a:rPr lang="ru-RU" sz="2400" dirty="0" smtClean="0">
                <a:cs typeface="Poppins" panose="00000500000000000000" pitchFamily="2" charset="0"/>
              </a:rPr>
              <a:t>Верстка сайта с помощью языка разметки 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“html” </a:t>
            </a:r>
            <a:r>
              <a:rPr lang="ru-RU" sz="2400" dirty="0" smtClean="0">
                <a:cs typeface="Poppins" panose="00000500000000000000" pitchFamily="2" charset="0"/>
              </a:rPr>
              <a:t>и редактирование элементов с помощью таблицы стилей 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“css”</a:t>
            </a:r>
            <a:r>
              <a:rPr lang="ru-RU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en-US" sz="24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4) </a:t>
            </a:r>
            <a:r>
              <a:rPr lang="ru-RU" sz="2400" dirty="0" smtClean="0">
                <a:cs typeface="Poppins" panose="00000500000000000000" pitchFamily="2" charset="0"/>
              </a:rPr>
              <a:t>Загрузка файла 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“index.html” </a:t>
            </a:r>
            <a:r>
              <a:rPr lang="ru-RU" sz="2400" dirty="0" smtClean="0">
                <a:cs typeface="Poppins" panose="00000500000000000000" pitchFamily="2" charset="0"/>
              </a:rPr>
              <a:t>на 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Markup Validation Service</a:t>
            </a:r>
            <a:r>
              <a:rPr lang="ru-RU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 для проверки на ошибки.</a:t>
            </a:r>
          </a:p>
          <a:p>
            <a:endParaRPr lang="ru-RU" sz="2400" dirty="0" smtClean="0">
              <a:cs typeface="Poppins" panose="00000500000000000000" pitchFamily="2" charset="0"/>
            </a:endParaRPr>
          </a:p>
          <a:p>
            <a:r>
              <a:rPr lang="ru-RU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5) Исправление ошибок</a:t>
            </a:r>
            <a:r>
              <a:rPr lang="ru-RU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ru-RU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– найденными сервисом </a:t>
            </a: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Markup Validation Service</a:t>
            </a:r>
            <a:r>
              <a:rPr lang="ru-RU" sz="2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24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ru-RU" sz="2400" dirty="0"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2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" y="0"/>
            <a:ext cx="1215277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7324" y="193626"/>
            <a:ext cx="983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cs typeface="Poppins" panose="00000500000000000000" pitchFamily="2" charset="0"/>
              </a:rPr>
              <a:t>Демонстрация макета согласно варианту</a:t>
            </a:r>
            <a:endParaRPr lang="ru-RU" sz="4000" b="1" dirty="0">
              <a:cs typeface="Poppins" panose="000005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88" y="1015219"/>
            <a:ext cx="4891462" cy="2780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88" y="3853686"/>
            <a:ext cx="4891462" cy="2653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90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" y="0"/>
            <a:ext cx="12152779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07" y="1504681"/>
            <a:ext cx="4629796" cy="3848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04681"/>
            <a:ext cx="5199162" cy="3668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0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" y="0"/>
            <a:ext cx="12152779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5" y="724879"/>
            <a:ext cx="5197805" cy="5408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724879"/>
            <a:ext cx="5612535" cy="4326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97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277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099" y="550853"/>
            <a:ext cx="6820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cs typeface="Poppins" panose="00000500000000000000" pitchFamily="2" charset="0"/>
              </a:rPr>
              <a:t>Результат </a:t>
            </a:r>
            <a:r>
              <a:rPr lang="en-US" sz="28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Markup Validation Service</a:t>
            </a:r>
            <a:r>
              <a:rPr lang="en-US" sz="28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ru-RU" sz="2800" b="1" dirty="0" smtClean="0">
              <a:cs typeface="Poppins" panose="00000500000000000000" pitchFamily="2" charset="0"/>
            </a:endParaRPr>
          </a:p>
          <a:p>
            <a:endParaRPr lang="ru-RU" sz="2800" b="1" dirty="0">
              <a:cs typeface="Poppins" panose="000005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11" y="1690688"/>
            <a:ext cx="11641175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" y="-87086"/>
            <a:ext cx="1215277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5779" y="167620"/>
            <a:ext cx="3500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cs typeface="Poppins" panose="00000500000000000000" pitchFamily="2" charset="0"/>
              </a:rPr>
              <a:t>Итоги проекта</a:t>
            </a:r>
            <a:r>
              <a:rPr lang="en-US" sz="4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ru-RU" sz="4000" b="1" dirty="0"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4629" y="1349829"/>
            <a:ext cx="96810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Как заключение работы над данным проектом – могу сказать</a:t>
            </a:r>
            <a:r>
              <a:rPr lang="en-US" sz="2400" dirty="0" smtClean="0"/>
              <a:t>,</a:t>
            </a:r>
            <a:r>
              <a:rPr lang="ru-RU" sz="2400" dirty="0" smtClean="0"/>
              <a:t>что при разработке возникло много трудностей таких</a:t>
            </a:r>
            <a:r>
              <a:rPr lang="en-US" sz="2400" dirty="0" smtClean="0"/>
              <a:t>: </a:t>
            </a:r>
            <a:r>
              <a:rPr lang="ru-RU" sz="2400" dirty="0" smtClean="0"/>
              <a:t>способ разработки</a:t>
            </a:r>
            <a:r>
              <a:rPr lang="en-US" sz="2400" dirty="0" smtClean="0"/>
              <a:t>, </a:t>
            </a:r>
            <a:r>
              <a:rPr lang="ru-RU" sz="2400" dirty="0" smtClean="0"/>
              <a:t>ненужные элементы</a:t>
            </a:r>
            <a:r>
              <a:rPr lang="en-US" sz="2400" dirty="0" smtClean="0"/>
              <a:t>, </a:t>
            </a:r>
            <a:r>
              <a:rPr lang="ru-RU" sz="2400" dirty="0" smtClean="0"/>
              <a:t>адаптивность сайта и другое.</a:t>
            </a:r>
          </a:p>
          <a:p>
            <a:endParaRPr lang="ru-RU" sz="2400" dirty="0" smtClean="0"/>
          </a:p>
          <a:p>
            <a:r>
              <a:rPr lang="ru-RU" sz="2400" dirty="0" smtClean="0"/>
              <a:t>Также этот проект дал возможность проверить себя</a:t>
            </a:r>
            <a:r>
              <a:rPr lang="ru-RU" sz="2400" dirty="0"/>
              <a:t> </a:t>
            </a:r>
            <a:r>
              <a:rPr lang="ru-RU" sz="2400" dirty="0" smtClean="0"/>
              <a:t>на знания</a:t>
            </a:r>
            <a:r>
              <a:rPr lang="en-US" sz="2400" dirty="0" smtClean="0"/>
              <a:t>, </a:t>
            </a:r>
            <a:r>
              <a:rPr lang="ru-RU" sz="2400" dirty="0" smtClean="0"/>
              <a:t>полученные за практически 2 года обучения.</a:t>
            </a:r>
          </a:p>
          <a:p>
            <a:endParaRPr lang="ru-RU" sz="2400" dirty="0" smtClean="0"/>
          </a:p>
          <a:p>
            <a:r>
              <a:rPr lang="ru-RU" sz="2400" i="1" dirty="0" smtClean="0"/>
              <a:t>В итоге</a:t>
            </a:r>
            <a:r>
              <a:rPr lang="en-US" sz="2400" i="1" dirty="0" smtClean="0"/>
              <a:t>, </a:t>
            </a:r>
            <a:r>
              <a:rPr lang="ru-RU" sz="2400" i="1" dirty="0" smtClean="0"/>
              <a:t>я сделал для себя вывод</a:t>
            </a:r>
            <a:r>
              <a:rPr lang="ru-RU" sz="2400" i="1" dirty="0"/>
              <a:t> </a:t>
            </a:r>
            <a:r>
              <a:rPr lang="ru-RU" sz="2400" i="1" dirty="0" smtClean="0"/>
              <a:t>-</a:t>
            </a:r>
            <a:r>
              <a:rPr lang="en-US" sz="2400" i="1" dirty="0" smtClean="0"/>
              <a:t> </a:t>
            </a:r>
            <a:r>
              <a:rPr lang="ru-RU" sz="2400" i="1" dirty="0" smtClean="0"/>
              <a:t>выше головы не прыгнешь.</a:t>
            </a:r>
          </a:p>
        </p:txBody>
      </p:sp>
    </p:spTree>
    <p:extLst>
      <p:ext uri="{BB962C8B-B14F-4D97-AF65-F5344CB8AC3E}">
        <p14:creationId xmlns:p14="http://schemas.microsoft.com/office/powerpoint/2010/main" val="21338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207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tired</dc:creator>
  <cp:lastModifiedBy>tired</cp:lastModifiedBy>
  <cp:revision>14</cp:revision>
  <dcterms:created xsi:type="dcterms:W3CDTF">2022-03-31T17:13:39Z</dcterms:created>
  <dcterms:modified xsi:type="dcterms:W3CDTF">2022-04-01T04:04:34Z</dcterms:modified>
</cp:coreProperties>
</file>