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8"/>
  </p:notesMasterIdLst>
  <p:sldIdLst>
    <p:sldId id="256" r:id="rId5"/>
    <p:sldId id="278" r:id="rId6"/>
    <p:sldId id="282" r:id="rId7"/>
    <p:sldId id="286" r:id="rId8"/>
    <p:sldId id="287" r:id="rId9"/>
    <p:sldId id="279" r:id="rId10"/>
    <p:sldId id="289" r:id="rId11"/>
    <p:sldId id="281" r:id="rId12"/>
    <p:sldId id="283" r:id="rId13"/>
    <p:sldId id="291" r:id="rId14"/>
    <p:sldId id="290" r:id="rId15"/>
    <p:sldId id="292" r:id="rId16"/>
    <p:sldId id="28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rawing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B343E9-84B4-4FBA-ADB3-C6435671F3D2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BCB0F7-DAB6-471B-B905-3A1314B7D8CF}">
      <dgm:prSet/>
      <dgm:spPr/>
      <dgm:t>
        <a:bodyPr/>
        <a:lstStyle/>
        <a:p>
          <a:pPr rtl="0"/>
          <a:r>
            <a:rPr lang="en-US" smtClean="0"/>
            <a:t>Conduct a Workshop for Perquisites and Requirement analysis to devise a Project Plan for Submission and budget release</a:t>
          </a:r>
          <a:endParaRPr lang="en-US"/>
        </a:p>
      </dgm:t>
    </dgm:pt>
    <dgm:pt modelId="{3727FA07-0869-4A9A-8396-677A5411A138}" type="parTrans" cxnId="{717DFE06-4C85-4296-8069-F4D8B881DC23}">
      <dgm:prSet/>
      <dgm:spPr/>
      <dgm:t>
        <a:bodyPr/>
        <a:lstStyle/>
        <a:p>
          <a:endParaRPr lang="en-US"/>
        </a:p>
      </dgm:t>
    </dgm:pt>
    <dgm:pt modelId="{E1D90214-FAEC-4D81-9DD9-E7E5711A578C}" type="sibTrans" cxnId="{717DFE06-4C85-4296-8069-F4D8B881DC23}">
      <dgm:prSet/>
      <dgm:spPr/>
      <dgm:t>
        <a:bodyPr/>
        <a:lstStyle/>
        <a:p>
          <a:endParaRPr lang="en-US"/>
        </a:p>
      </dgm:t>
    </dgm:pt>
    <dgm:pt modelId="{1A5C25A7-ADA5-4342-B3A2-9832B7F8E5F9}">
      <dgm:prSet/>
      <dgm:spPr/>
      <dgm:t>
        <a:bodyPr/>
        <a:lstStyle/>
        <a:p>
          <a:pPr rtl="0"/>
          <a:r>
            <a:rPr lang="en-US" smtClean="0"/>
            <a:t>Participants: </a:t>
          </a:r>
          <a:endParaRPr lang="en-US"/>
        </a:p>
      </dgm:t>
    </dgm:pt>
    <dgm:pt modelId="{80A2997A-7ADE-4520-A479-FE8D28F45DFA}" type="parTrans" cxnId="{EE5695F9-F195-4001-982A-682B7ED20EBC}">
      <dgm:prSet/>
      <dgm:spPr/>
      <dgm:t>
        <a:bodyPr/>
        <a:lstStyle/>
        <a:p>
          <a:endParaRPr lang="en-US"/>
        </a:p>
      </dgm:t>
    </dgm:pt>
    <dgm:pt modelId="{BF18D25E-AF89-4049-ABF9-029294D2AABD}" type="sibTrans" cxnId="{EE5695F9-F195-4001-982A-682B7ED20EBC}">
      <dgm:prSet/>
      <dgm:spPr/>
      <dgm:t>
        <a:bodyPr/>
        <a:lstStyle/>
        <a:p>
          <a:endParaRPr lang="en-US"/>
        </a:p>
      </dgm:t>
    </dgm:pt>
    <dgm:pt modelId="{AA8019B2-4BF1-4687-BD0F-5615B13A3FDF}">
      <dgm:prSet/>
      <dgm:spPr/>
      <dgm:t>
        <a:bodyPr/>
        <a:lstStyle/>
        <a:p>
          <a:pPr rtl="0"/>
          <a:r>
            <a:rPr lang="en-US" smtClean="0"/>
            <a:t>Two colleagues from the bioinformatics pre-clinical research department representing all research site.</a:t>
          </a:r>
          <a:endParaRPr lang="en-US"/>
        </a:p>
      </dgm:t>
    </dgm:pt>
    <dgm:pt modelId="{BB6BE3F0-C342-45AE-A974-9B3BD99519F7}" type="parTrans" cxnId="{8C556E4E-DE5F-42FE-8165-D5ECACF268C8}">
      <dgm:prSet/>
      <dgm:spPr/>
      <dgm:t>
        <a:bodyPr/>
        <a:lstStyle/>
        <a:p>
          <a:endParaRPr lang="en-US"/>
        </a:p>
      </dgm:t>
    </dgm:pt>
    <dgm:pt modelId="{E44A202E-DBD5-4467-9F6C-A308EB08FBA2}" type="sibTrans" cxnId="{8C556E4E-DE5F-42FE-8165-D5ECACF268C8}">
      <dgm:prSet/>
      <dgm:spPr/>
      <dgm:t>
        <a:bodyPr/>
        <a:lstStyle/>
        <a:p>
          <a:endParaRPr lang="en-US"/>
        </a:p>
      </dgm:t>
    </dgm:pt>
    <dgm:pt modelId="{EEB293DB-7EAD-4251-9EA2-067DA0285EF0}">
      <dgm:prSet/>
      <dgm:spPr/>
      <dgm:t>
        <a:bodyPr/>
        <a:lstStyle/>
        <a:p>
          <a:pPr rtl="0"/>
          <a:r>
            <a:rPr lang="en-US" dirty="0" smtClean="0"/>
            <a:t>Representative of the neighboring clinical research team that is using bioinformatics services. IT solution architect overseeing the whole</a:t>
          </a:r>
          <a:endParaRPr lang="en-US" dirty="0"/>
        </a:p>
      </dgm:t>
    </dgm:pt>
    <dgm:pt modelId="{B1F7C505-C02B-4491-B513-5989311E0951}" type="parTrans" cxnId="{C86B6C52-0857-4F0B-B52D-7020C8B732AC}">
      <dgm:prSet/>
      <dgm:spPr/>
      <dgm:t>
        <a:bodyPr/>
        <a:lstStyle/>
        <a:p>
          <a:endParaRPr lang="en-US"/>
        </a:p>
      </dgm:t>
    </dgm:pt>
    <dgm:pt modelId="{3AC66AA7-FAD7-409A-85F5-F5CC2036EDB0}" type="sibTrans" cxnId="{C86B6C52-0857-4F0B-B52D-7020C8B732AC}">
      <dgm:prSet/>
      <dgm:spPr/>
      <dgm:t>
        <a:bodyPr/>
        <a:lstStyle/>
        <a:p>
          <a:endParaRPr lang="en-US"/>
        </a:p>
      </dgm:t>
    </dgm:pt>
    <dgm:pt modelId="{AA536A0B-5B00-44BB-AE0E-F887620BF426}">
      <dgm:prSet/>
      <dgm:spPr/>
      <dgm:t>
        <a:bodyPr/>
        <a:lstStyle/>
        <a:p>
          <a:pPr rtl="0"/>
          <a:r>
            <a:rPr lang="en-US" dirty="0" smtClean="0"/>
            <a:t>GOAL :  plans to gather all information you need to devise the project set-up</a:t>
          </a:r>
          <a:endParaRPr lang="en-US" dirty="0"/>
        </a:p>
      </dgm:t>
    </dgm:pt>
    <dgm:pt modelId="{022E6BEE-3F27-46A4-9D8A-D286CC573996}" type="parTrans" cxnId="{6814EF61-4635-471B-8D50-E9A92F45A9F7}">
      <dgm:prSet/>
      <dgm:spPr/>
      <dgm:t>
        <a:bodyPr/>
        <a:lstStyle/>
        <a:p>
          <a:endParaRPr lang="en-US"/>
        </a:p>
      </dgm:t>
    </dgm:pt>
    <dgm:pt modelId="{C110FEE1-B91F-4793-B281-6F9BB6D1A3B0}" type="sibTrans" cxnId="{6814EF61-4635-471B-8D50-E9A92F45A9F7}">
      <dgm:prSet/>
      <dgm:spPr/>
      <dgm:t>
        <a:bodyPr/>
        <a:lstStyle/>
        <a:p>
          <a:endParaRPr lang="en-US"/>
        </a:p>
      </dgm:t>
    </dgm:pt>
    <dgm:pt modelId="{00154008-D94B-4957-B27F-17451E3F73E0}">
      <dgm:prSet/>
      <dgm:spPr/>
      <dgm:t>
        <a:bodyPr/>
        <a:lstStyle/>
        <a:p>
          <a:pPr rtl="0"/>
          <a:r>
            <a:rPr lang="en-US" smtClean="0"/>
            <a:t>IT system landscape on which bioinformatics pipelines/applications are based on. </a:t>
          </a:r>
          <a:endParaRPr lang="en-US" dirty="0"/>
        </a:p>
      </dgm:t>
    </dgm:pt>
    <dgm:pt modelId="{A1C26E85-DDA5-4187-9EF8-585E80A8897F}" type="parTrans" cxnId="{472051D6-9C35-4247-91ED-939BDAB7EECE}">
      <dgm:prSet/>
      <dgm:spPr/>
    </dgm:pt>
    <dgm:pt modelId="{0476C2E1-D9C8-41A0-ADA2-B344D0D899DA}" type="sibTrans" cxnId="{472051D6-9C35-4247-91ED-939BDAB7EECE}">
      <dgm:prSet/>
      <dgm:spPr/>
    </dgm:pt>
    <dgm:pt modelId="{10907C3B-7730-4ADA-9A5D-0CE43C59B20D}" type="pres">
      <dgm:prSet presAssocID="{CAB343E9-84B4-4FBA-ADB3-C6435671F3D2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E4DD86F8-0FE5-4E44-8ACB-289EC12E4591}" type="pres">
      <dgm:prSet presAssocID="{E2BCB0F7-DAB6-471B-B905-3A1314B7D8CF}" presName="circle1" presStyleLbl="node1" presStyleIdx="0" presStyleCnt="6"/>
      <dgm:spPr/>
    </dgm:pt>
    <dgm:pt modelId="{17010EA4-A9DE-4D94-A140-14C149B6CE78}" type="pres">
      <dgm:prSet presAssocID="{E2BCB0F7-DAB6-471B-B905-3A1314B7D8CF}" presName="space" presStyleCnt="0"/>
      <dgm:spPr/>
    </dgm:pt>
    <dgm:pt modelId="{9B218034-22D1-4DBA-A67F-BF25E38831B0}" type="pres">
      <dgm:prSet presAssocID="{E2BCB0F7-DAB6-471B-B905-3A1314B7D8CF}" presName="rect1" presStyleLbl="alignAcc1" presStyleIdx="0" presStyleCnt="6"/>
      <dgm:spPr/>
    </dgm:pt>
    <dgm:pt modelId="{D9C335B9-9D97-498B-A58A-9AB278F74543}" type="pres">
      <dgm:prSet presAssocID="{1A5C25A7-ADA5-4342-B3A2-9832B7F8E5F9}" presName="vertSpace2" presStyleLbl="node1" presStyleIdx="0" presStyleCnt="6"/>
      <dgm:spPr/>
    </dgm:pt>
    <dgm:pt modelId="{4E66F816-7A23-4F30-BF2C-6D6671F0384C}" type="pres">
      <dgm:prSet presAssocID="{1A5C25A7-ADA5-4342-B3A2-9832B7F8E5F9}" presName="circle2" presStyleLbl="node1" presStyleIdx="1" presStyleCnt="6"/>
      <dgm:spPr/>
    </dgm:pt>
    <dgm:pt modelId="{EA2C86E3-9F23-498D-8474-BC8BDDB9AD3C}" type="pres">
      <dgm:prSet presAssocID="{1A5C25A7-ADA5-4342-B3A2-9832B7F8E5F9}" presName="rect2" presStyleLbl="alignAcc1" presStyleIdx="1" presStyleCnt="6"/>
      <dgm:spPr/>
    </dgm:pt>
    <dgm:pt modelId="{05C2F389-DC8E-4F25-BD01-82354FC9E1FE}" type="pres">
      <dgm:prSet presAssocID="{AA8019B2-4BF1-4687-BD0F-5615B13A3FDF}" presName="vertSpace3" presStyleLbl="node1" presStyleIdx="1" presStyleCnt="6"/>
      <dgm:spPr/>
    </dgm:pt>
    <dgm:pt modelId="{AF8D3624-9D03-4BC4-9F63-BFEAFAABAB22}" type="pres">
      <dgm:prSet presAssocID="{AA8019B2-4BF1-4687-BD0F-5615B13A3FDF}" presName="circle3" presStyleLbl="node1" presStyleIdx="2" presStyleCnt="6"/>
      <dgm:spPr/>
    </dgm:pt>
    <dgm:pt modelId="{029EFCBC-B42D-4581-9B1C-BA74BF632497}" type="pres">
      <dgm:prSet presAssocID="{AA8019B2-4BF1-4687-BD0F-5615B13A3FDF}" presName="rect3" presStyleLbl="alignAcc1" presStyleIdx="2" presStyleCnt="6"/>
      <dgm:spPr/>
    </dgm:pt>
    <dgm:pt modelId="{0668F947-EDE0-419C-8F69-DC881912A827}" type="pres">
      <dgm:prSet presAssocID="{EEB293DB-7EAD-4251-9EA2-067DA0285EF0}" presName="vertSpace4" presStyleLbl="node1" presStyleIdx="2" presStyleCnt="6"/>
      <dgm:spPr/>
    </dgm:pt>
    <dgm:pt modelId="{654EB390-A031-4BC5-A5A4-704C1B0AE45C}" type="pres">
      <dgm:prSet presAssocID="{EEB293DB-7EAD-4251-9EA2-067DA0285EF0}" presName="circle4" presStyleLbl="node1" presStyleIdx="3" presStyleCnt="6"/>
      <dgm:spPr/>
    </dgm:pt>
    <dgm:pt modelId="{E6C618D7-DBCB-4C1E-A90B-7A86C83A739A}" type="pres">
      <dgm:prSet presAssocID="{EEB293DB-7EAD-4251-9EA2-067DA0285EF0}" presName="rect4" presStyleLbl="alignAcc1" presStyleIdx="3" presStyleCnt="6"/>
      <dgm:spPr/>
    </dgm:pt>
    <dgm:pt modelId="{3C849116-F7DB-4FF6-8E85-6D0F6B890BAF}" type="pres">
      <dgm:prSet presAssocID="{00154008-D94B-4957-B27F-17451E3F73E0}" presName="vertSpace5" presStyleLbl="node1" presStyleIdx="3" presStyleCnt="6"/>
      <dgm:spPr/>
    </dgm:pt>
    <dgm:pt modelId="{E1B042D0-7A0E-4611-BBA4-DBC51C0B60E1}" type="pres">
      <dgm:prSet presAssocID="{00154008-D94B-4957-B27F-17451E3F73E0}" presName="circle5" presStyleLbl="node1" presStyleIdx="4" presStyleCnt="6"/>
      <dgm:spPr/>
    </dgm:pt>
    <dgm:pt modelId="{6CF9EE26-AA15-4E59-B012-0229623D67FD}" type="pres">
      <dgm:prSet presAssocID="{00154008-D94B-4957-B27F-17451E3F73E0}" presName="rect5" presStyleLbl="alignAcc1" presStyleIdx="4" presStyleCnt="6"/>
      <dgm:spPr/>
    </dgm:pt>
    <dgm:pt modelId="{1833938B-B394-4538-99F0-2D0DAA33B5D7}" type="pres">
      <dgm:prSet presAssocID="{AA536A0B-5B00-44BB-AE0E-F887620BF426}" presName="vertSpace6" presStyleLbl="node1" presStyleIdx="4" presStyleCnt="6"/>
      <dgm:spPr/>
    </dgm:pt>
    <dgm:pt modelId="{58E11954-A562-4349-8BC9-FCDAB093A56C}" type="pres">
      <dgm:prSet presAssocID="{AA536A0B-5B00-44BB-AE0E-F887620BF426}" presName="circle6" presStyleLbl="node1" presStyleIdx="5" presStyleCnt="6"/>
      <dgm:spPr/>
    </dgm:pt>
    <dgm:pt modelId="{C3471AA3-3CF1-465A-AE7E-E7AB824BDE85}" type="pres">
      <dgm:prSet presAssocID="{AA536A0B-5B00-44BB-AE0E-F887620BF426}" presName="rect6" presStyleLbl="alignAcc1" presStyleIdx="5" presStyleCnt="6"/>
      <dgm:spPr/>
    </dgm:pt>
    <dgm:pt modelId="{2D51B5F4-8EE1-4C3C-8762-6D0E4E4544F7}" type="pres">
      <dgm:prSet presAssocID="{E2BCB0F7-DAB6-471B-B905-3A1314B7D8CF}" presName="rect1ParTxNoCh" presStyleLbl="alignAcc1" presStyleIdx="5" presStyleCnt="6">
        <dgm:presLayoutVars>
          <dgm:chMax val="1"/>
          <dgm:bulletEnabled val="1"/>
        </dgm:presLayoutVars>
      </dgm:prSet>
      <dgm:spPr/>
    </dgm:pt>
    <dgm:pt modelId="{4775E5BB-55D2-4E06-9F29-6BC359FF1512}" type="pres">
      <dgm:prSet presAssocID="{1A5C25A7-ADA5-4342-B3A2-9832B7F8E5F9}" presName="rect2ParTxNoCh" presStyleLbl="alignAcc1" presStyleIdx="5" presStyleCnt="6">
        <dgm:presLayoutVars>
          <dgm:chMax val="1"/>
          <dgm:bulletEnabled val="1"/>
        </dgm:presLayoutVars>
      </dgm:prSet>
      <dgm:spPr/>
    </dgm:pt>
    <dgm:pt modelId="{48147C11-3B2D-4C8A-9D41-DF5E28B0142A}" type="pres">
      <dgm:prSet presAssocID="{AA8019B2-4BF1-4687-BD0F-5615B13A3FDF}" presName="rect3ParTxNoCh" presStyleLbl="alignAcc1" presStyleIdx="5" presStyleCnt="6">
        <dgm:presLayoutVars>
          <dgm:chMax val="1"/>
          <dgm:bulletEnabled val="1"/>
        </dgm:presLayoutVars>
      </dgm:prSet>
      <dgm:spPr/>
    </dgm:pt>
    <dgm:pt modelId="{C9A0949E-88D9-4E0D-B644-8D2574F91041}" type="pres">
      <dgm:prSet presAssocID="{EEB293DB-7EAD-4251-9EA2-067DA0285EF0}" presName="rect4ParTxNoCh" presStyleLbl="alignAcc1" presStyleIdx="5" presStyleCnt="6">
        <dgm:presLayoutVars>
          <dgm:chMax val="1"/>
          <dgm:bulletEnabled val="1"/>
        </dgm:presLayoutVars>
      </dgm:prSet>
      <dgm:spPr/>
    </dgm:pt>
    <dgm:pt modelId="{1A01D6F1-CB60-4D2D-B9FF-A5AE510A7304}" type="pres">
      <dgm:prSet presAssocID="{00154008-D94B-4957-B27F-17451E3F73E0}" presName="rect5ParTxNoCh" presStyleLbl="alignAcc1" presStyleIdx="5" presStyleCnt="6">
        <dgm:presLayoutVars>
          <dgm:chMax val="1"/>
          <dgm:bulletEnabled val="1"/>
        </dgm:presLayoutVars>
      </dgm:prSet>
      <dgm:spPr/>
    </dgm:pt>
    <dgm:pt modelId="{01370378-888C-4BE7-A179-480F2FA78207}" type="pres">
      <dgm:prSet presAssocID="{AA536A0B-5B00-44BB-AE0E-F887620BF426}" presName="rect6ParTxNoCh" presStyleLbl="alignAcc1" presStyleIdx="5" presStyleCnt="6">
        <dgm:presLayoutVars>
          <dgm:chMax val="1"/>
          <dgm:bulletEnabled val="1"/>
        </dgm:presLayoutVars>
      </dgm:prSet>
      <dgm:spPr/>
    </dgm:pt>
  </dgm:ptLst>
  <dgm:cxnLst>
    <dgm:cxn modelId="{8C556E4E-DE5F-42FE-8165-D5ECACF268C8}" srcId="{CAB343E9-84B4-4FBA-ADB3-C6435671F3D2}" destId="{AA8019B2-4BF1-4687-BD0F-5615B13A3FDF}" srcOrd="2" destOrd="0" parTransId="{BB6BE3F0-C342-45AE-A974-9B3BD99519F7}" sibTransId="{E44A202E-DBD5-4467-9F6C-A308EB08FBA2}"/>
    <dgm:cxn modelId="{935645C9-7281-4A49-9057-87651191F59F}" type="presOf" srcId="{AA8019B2-4BF1-4687-BD0F-5615B13A3FDF}" destId="{029EFCBC-B42D-4581-9B1C-BA74BF632497}" srcOrd="0" destOrd="0" presId="urn:microsoft.com/office/officeart/2005/8/layout/target3"/>
    <dgm:cxn modelId="{90BC2DD9-8482-4724-BDEB-8BCCE4CE5098}" type="presOf" srcId="{E2BCB0F7-DAB6-471B-B905-3A1314B7D8CF}" destId="{9B218034-22D1-4DBA-A67F-BF25E38831B0}" srcOrd="0" destOrd="0" presId="urn:microsoft.com/office/officeart/2005/8/layout/target3"/>
    <dgm:cxn modelId="{F0508605-F64F-4304-96D1-070F57060447}" type="presOf" srcId="{AA8019B2-4BF1-4687-BD0F-5615B13A3FDF}" destId="{48147C11-3B2D-4C8A-9D41-DF5E28B0142A}" srcOrd="1" destOrd="0" presId="urn:microsoft.com/office/officeart/2005/8/layout/target3"/>
    <dgm:cxn modelId="{6D5DCF95-9355-439B-AECB-EA8B23AF04F5}" type="presOf" srcId="{AA536A0B-5B00-44BB-AE0E-F887620BF426}" destId="{C3471AA3-3CF1-465A-AE7E-E7AB824BDE85}" srcOrd="0" destOrd="0" presId="urn:microsoft.com/office/officeart/2005/8/layout/target3"/>
    <dgm:cxn modelId="{717DFE06-4C85-4296-8069-F4D8B881DC23}" srcId="{CAB343E9-84B4-4FBA-ADB3-C6435671F3D2}" destId="{E2BCB0F7-DAB6-471B-B905-3A1314B7D8CF}" srcOrd="0" destOrd="0" parTransId="{3727FA07-0869-4A9A-8396-677A5411A138}" sibTransId="{E1D90214-FAEC-4D81-9DD9-E7E5711A578C}"/>
    <dgm:cxn modelId="{72C3B6E2-97E0-4E0B-8FBC-D183BC239033}" type="presOf" srcId="{EEB293DB-7EAD-4251-9EA2-067DA0285EF0}" destId="{E6C618D7-DBCB-4C1E-A90B-7A86C83A739A}" srcOrd="0" destOrd="0" presId="urn:microsoft.com/office/officeart/2005/8/layout/target3"/>
    <dgm:cxn modelId="{C86B6C52-0857-4F0B-B52D-7020C8B732AC}" srcId="{CAB343E9-84B4-4FBA-ADB3-C6435671F3D2}" destId="{EEB293DB-7EAD-4251-9EA2-067DA0285EF0}" srcOrd="3" destOrd="0" parTransId="{B1F7C505-C02B-4491-B513-5989311E0951}" sibTransId="{3AC66AA7-FAD7-409A-85F5-F5CC2036EDB0}"/>
    <dgm:cxn modelId="{C1D54D4D-13EE-46AE-B9A2-E9C7EAD0E6B4}" type="presOf" srcId="{CAB343E9-84B4-4FBA-ADB3-C6435671F3D2}" destId="{10907C3B-7730-4ADA-9A5D-0CE43C59B20D}" srcOrd="0" destOrd="0" presId="urn:microsoft.com/office/officeart/2005/8/layout/target3"/>
    <dgm:cxn modelId="{FAA27261-51A9-47EF-9DFC-58777EF9CC41}" type="presOf" srcId="{00154008-D94B-4957-B27F-17451E3F73E0}" destId="{1A01D6F1-CB60-4D2D-B9FF-A5AE510A7304}" srcOrd="1" destOrd="0" presId="urn:microsoft.com/office/officeart/2005/8/layout/target3"/>
    <dgm:cxn modelId="{07FC4629-0B39-43A2-9E20-F1B8978C686A}" type="presOf" srcId="{1A5C25A7-ADA5-4342-B3A2-9832B7F8E5F9}" destId="{4775E5BB-55D2-4E06-9F29-6BC359FF1512}" srcOrd="1" destOrd="0" presId="urn:microsoft.com/office/officeart/2005/8/layout/target3"/>
    <dgm:cxn modelId="{6814EF61-4635-471B-8D50-E9A92F45A9F7}" srcId="{CAB343E9-84B4-4FBA-ADB3-C6435671F3D2}" destId="{AA536A0B-5B00-44BB-AE0E-F887620BF426}" srcOrd="5" destOrd="0" parTransId="{022E6BEE-3F27-46A4-9D8A-D286CC573996}" sibTransId="{C110FEE1-B91F-4793-B281-6F9BB6D1A3B0}"/>
    <dgm:cxn modelId="{A860B8C8-9813-4D45-A72B-22191D2391DF}" type="presOf" srcId="{E2BCB0F7-DAB6-471B-B905-3A1314B7D8CF}" destId="{2D51B5F4-8EE1-4C3C-8762-6D0E4E4544F7}" srcOrd="1" destOrd="0" presId="urn:microsoft.com/office/officeart/2005/8/layout/target3"/>
    <dgm:cxn modelId="{FFE10214-73B1-4C19-89D4-43C88D165F68}" type="presOf" srcId="{00154008-D94B-4957-B27F-17451E3F73E0}" destId="{6CF9EE26-AA15-4E59-B012-0229623D67FD}" srcOrd="0" destOrd="0" presId="urn:microsoft.com/office/officeart/2005/8/layout/target3"/>
    <dgm:cxn modelId="{CEB20EC2-4C94-4088-92FA-E97C4C7D02CF}" type="presOf" srcId="{AA536A0B-5B00-44BB-AE0E-F887620BF426}" destId="{01370378-888C-4BE7-A179-480F2FA78207}" srcOrd="1" destOrd="0" presId="urn:microsoft.com/office/officeart/2005/8/layout/target3"/>
    <dgm:cxn modelId="{0760FD25-B75E-4B1A-BF89-B9772AEFD671}" type="presOf" srcId="{1A5C25A7-ADA5-4342-B3A2-9832B7F8E5F9}" destId="{EA2C86E3-9F23-498D-8474-BC8BDDB9AD3C}" srcOrd="0" destOrd="0" presId="urn:microsoft.com/office/officeart/2005/8/layout/target3"/>
    <dgm:cxn modelId="{D4CA7B37-DDD2-4501-90D8-EDBB808C9ECC}" type="presOf" srcId="{EEB293DB-7EAD-4251-9EA2-067DA0285EF0}" destId="{C9A0949E-88D9-4E0D-B644-8D2574F91041}" srcOrd="1" destOrd="0" presId="urn:microsoft.com/office/officeart/2005/8/layout/target3"/>
    <dgm:cxn modelId="{EE5695F9-F195-4001-982A-682B7ED20EBC}" srcId="{CAB343E9-84B4-4FBA-ADB3-C6435671F3D2}" destId="{1A5C25A7-ADA5-4342-B3A2-9832B7F8E5F9}" srcOrd="1" destOrd="0" parTransId="{80A2997A-7ADE-4520-A479-FE8D28F45DFA}" sibTransId="{BF18D25E-AF89-4049-ABF9-029294D2AABD}"/>
    <dgm:cxn modelId="{472051D6-9C35-4247-91ED-939BDAB7EECE}" srcId="{CAB343E9-84B4-4FBA-ADB3-C6435671F3D2}" destId="{00154008-D94B-4957-B27F-17451E3F73E0}" srcOrd="4" destOrd="0" parTransId="{A1C26E85-DDA5-4187-9EF8-585E80A8897F}" sibTransId="{0476C2E1-D9C8-41A0-ADA2-B344D0D899DA}"/>
    <dgm:cxn modelId="{C04DA462-5602-4F69-BB9C-21A928D1DE7D}" type="presParOf" srcId="{10907C3B-7730-4ADA-9A5D-0CE43C59B20D}" destId="{E4DD86F8-0FE5-4E44-8ACB-289EC12E4591}" srcOrd="0" destOrd="0" presId="urn:microsoft.com/office/officeart/2005/8/layout/target3"/>
    <dgm:cxn modelId="{EB8756AB-6D84-4260-98AE-87466F3FD37A}" type="presParOf" srcId="{10907C3B-7730-4ADA-9A5D-0CE43C59B20D}" destId="{17010EA4-A9DE-4D94-A140-14C149B6CE78}" srcOrd="1" destOrd="0" presId="urn:microsoft.com/office/officeart/2005/8/layout/target3"/>
    <dgm:cxn modelId="{2739A263-7AF1-4FDD-95A5-178DE967439E}" type="presParOf" srcId="{10907C3B-7730-4ADA-9A5D-0CE43C59B20D}" destId="{9B218034-22D1-4DBA-A67F-BF25E38831B0}" srcOrd="2" destOrd="0" presId="urn:microsoft.com/office/officeart/2005/8/layout/target3"/>
    <dgm:cxn modelId="{A1CC3014-057E-4B99-9341-04DADAC6FD95}" type="presParOf" srcId="{10907C3B-7730-4ADA-9A5D-0CE43C59B20D}" destId="{D9C335B9-9D97-498B-A58A-9AB278F74543}" srcOrd="3" destOrd="0" presId="urn:microsoft.com/office/officeart/2005/8/layout/target3"/>
    <dgm:cxn modelId="{86D49DA9-BF96-453C-A83D-9161AED01B00}" type="presParOf" srcId="{10907C3B-7730-4ADA-9A5D-0CE43C59B20D}" destId="{4E66F816-7A23-4F30-BF2C-6D6671F0384C}" srcOrd="4" destOrd="0" presId="urn:microsoft.com/office/officeart/2005/8/layout/target3"/>
    <dgm:cxn modelId="{4AA16E40-98C1-4D61-88A7-DA16E4E451F6}" type="presParOf" srcId="{10907C3B-7730-4ADA-9A5D-0CE43C59B20D}" destId="{EA2C86E3-9F23-498D-8474-BC8BDDB9AD3C}" srcOrd="5" destOrd="0" presId="urn:microsoft.com/office/officeart/2005/8/layout/target3"/>
    <dgm:cxn modelId="{C2A77377-9AD3-4E13-BBB9-CBC52C1157DB}" type="presParOf" srcId="{10907C3B-7730-4ADA-9A5D-0CE43C59B20D}" destId="{05C2F389-DC8E-4F25-BD01-82354FC9E1FE}" srcOrd="6" destOrd="0" presId="urn:microsoft.com/office/officeart/2005/8/layout/target3"/>
    <dgm:cxn modelId="{1E7AF4D2-0CF4-4339-9B06-DB2D0D783FEB}" type="presParOf" srcId="{10907C3B-7730-4ADA-9A5D-0CE43C59B20D}" destId="{AF8D3624-9D03-4BC4-9F63-BFEAFAABAB22}" srcOrd="7" destOrd="0" presId="urn:microsoft.com/office/officeart/2005/8/layout/target3"/>
    <dgm:cxn modelId="{4858A708-AEE7-4A3D-9EA8-11D01102A896}" type="presParOf" srcId="{10907C3B-7730-4ADA-9A5D-0CE43C59B20D}" destId="{029EFCBC-B42D-4581-9B1C-BA74BF632497}" srcOrd="8" destOrd="0" presId="urn:microsoft.com/office/officeart/2005/8/layout/target3"/>
    <dgm:cxn modelId="{297AEC77-C1FF-472C-A2DD-87D02C58B035}" type="presParOf" srcId="{10907C3B-7730-4ADA-9A5D-0CE43C59B20D}" destId="{0668F947-EDE0-419C-8F69-DC881912A827}" srcOrd="9" destOrd="0" presId="urn:microsoft.com/office/officeart/2005/8/layout/target3"/>
    <dgm:cxn modelId="{5DF3D60E-4B02-4855-BD1F-70E5043EE409}" type="presParOf" srcId="{10907C3B-7730-4ADA-9A5D-0CE43C59B20D}" destId="{654EB390-A031-4BC5-A5A4-704C1B0AE45C}" srcOrd="10" destOrd="0" presId="urn:microsoft.com/office/officeart/2005/8/layout/target3"/>
    <dgm:cxn modelId="{73506302-440A-46A0-9C30-D52A4A9B7E4E}" type="presParOf" srcId="{10907C3B-7730-4ADA-9A5D-0CE43C59B20D}" destId="{E6C618D7-DBCB-4C1E-A90B-7A86C83A739A}" srcOrd="11" destOrd="0" presId="urn:microsoft.com/office/officeart/2005/8/layout/target3"/>
    <dgm:cxn modelId="{FB098A9D-1B83-4956-83DF-842D519AD581}" type="presParOf" srcId="{10907C3B-7730-4ADA-9A5D-0CE43C59B20D}" destId="{3C849116-F7DB-4FF6-8E85-6D0F6B890BAF}" srcOrd="12" destOrd="0" presId="urn:microsoft.com/office/officeart/2005/8/layout/target3"/>
    <dgm:cxn modelId="{2E80F27F-70C9-488E-AF9C-B6D36658DD6E}" type="presParOf" srcId="{10907C3B-7730-4ADA-9A5D-0CE43C59B20D}" destId="{E1B042D0-7A0E-4611-BBA4-DBC51C0B60E1}" srcOrd="13" destOrd="0" presId="urn:microsoft.com/office/officeart/2005/8/layout/target3"/>
    <dgm:cxn modelId="{2AC2246C-C9B6-47F8-B54E-0B9DDE663B06}" type="presParOf" srcId="{10907C3B-7730-4ADA-9A5D-0CE43C59B20D}" destId="{6CF9EE26-AA15-4E59-B012-0229623D67FD}" srcOrd="14" destOrd="0" presId="urn:microsoft.com/office/officeart/2005/8/layout/target3"/>
    <dgm:cxn modelId="{24908BF1-C016-45BF-B8F9-82251170C71F}" type="presParOf" srcId="{10907C3B-7730-4ADA-9A5D-0CE43C59B20D}" destId="{1833938B-B394-4538-99F0-2D0DAA33B5D7}" srcOrd="15" destOrd="0" presId="urn:microsoft.com/office/officeart/2005/8/layout/target3"/>
    <dgm:cxn modelId="{E8302F92-48AE-4E5E-B570-59EBC42B8488}" type="presParOf" srcId="{10907C3B-7730-4ADA-9A5D-0CE43C59B20D}" destId="{58E11954-A562-4349-8BC9-FCDAB093A56C}" srcOrd="16" destOrd="0" presId="urn:microsoft.com/office/officeart/2005/8/layout/target3"/>
    <dgm:cxn modelId="{699156E9-F46A-4E1B-8F7A-78F6E4D459F4}" type="presParOf" srcId="{10907C3B-7730-4ADA-9A5D-0CE43C59B20D}" destId="{C3471AA3-3CF1-465A-AE7E-E7AB824BDE85}" srcOrd="17" destOrd="0" presId="urn:microsoft.com/office/officeart/2005/8/layout/target3"/>
    <dgm:cxn modelId="{257F3DA0-D73D-47E2-89AE-7FA41C88DE46}" type="presParOf" srcId="{10907C3B-7730-4ADA-9A5D-0CE43C59B20D}" destId="{2D51B5F4-8EE1-4C3C-8762-6D0E4E4544F7}" srcOrd="18" destOrd="0" presId="urn:microsoft.com/office/officeart/2005/8/layout/target3"/>
    <dgm:cxn modelId="{EBC04EC1-CF80-4BA6-BEDD-440248A66F7A}" type="presParOf" srcId="{10907C3B-7730-4ADA-9A5D-0CE43C59B20D}" destId="{4775E5BB-55D2-4E06-9F29-6BC359FF1512}" srcOrd="19" destOrd="0" presId="urn:microsoft.com/office/officeart/2005/8/layout/target3"/>
    <dgm:cxn modelId="{CA56E483-8AB8-4C6A-8B96-D31CDFABBBA7}" type="presParOf" srcId="{10907C3B-7730-4ADA-9A5D-0CE43C59B20D}" destId="{48147C11-3B2D-4C8A-9D41-DF5E28B0142A}" srcOrd="20" destOrd="0" presId="urn:microsoft.com/office/officeart/2005/8/layout/target3"/>
    <dgm:cxn modelId="{8CADEDEE-1278-46B9-80A0-AE62960F3713}" type="presParOf" srcId="{10907C3B-7730-4ADA-9A5D-0CE43C59B20D}" destId="{C9A0949E-88D9-4E0D-B644-8D2574F91041}" srcOrd="21" destOrd="0" presId="urn:microsoft.com/office/officeart/2005/8/layout/target3"/>
    <dgm:cxn modelId="{23C22A5F-D250-4CEB-AEE8-F33599496725}" type="presParOf" srcId="{10907C3B-7730-4ADA-9A5D-0CE43C59B20D}" destId="{1A01D6F1-CB60-4D2D-B9FF-A5AE510A7304}" srcOrd="22" destOrd="0" presId="urn:microsoft.com/office/officeart/2005/8/layout/target3"/>
    <dgm:cxn modelId="{F15B547A-0635-4385-80AD-DADBC43F132F}" type="presParOf" srcId="{10907C3B-7730-4ADA-9A5D-0CE43C59B20D}" destId="{01370378-888C-4BE7-A179-480F2FA78207}" srcOrd="2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133471A-1BB8-470D-A270-B117BC67E8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F9AE4F-9558-4B4F-89E5-A2ECCF4C0D73}">
      <dgm:prSet/>
      <dgm:spPr/>
      <dgm:t>
        <a:bodyPr/>
        <a:lstStyle/>
        <a:p>
          <a:pPr rtl="0"/>
          <a:r>
            <a:rPr lang="en-US" dirty="0" smtClean="0"/>
            <a:t>Open source Workbench/API</a:t>
          </a:r>
          <a:endParaRPr lang="en-US" dirty="0"/>
        </a:p>
      </dgm:t>
    </dgm:pt>
    <dgm:pt modelId="{20FB61AB-3FD1-46A6-96EA-86A8ECF6D2A2}" type="parTrans" cxnId="{31815262-26F8-4AD7-906F-BE7DAAC5D056}">
      <dgm:prSet/>
      <dgm:spPr/>
      <dgm:t>
        <a:bodyPr/>
        <a:lstStyle/>
        <a:p>
          <a:endParaRPr lang="en-US"/>
        </a:p>
      </dgm:t>
    </dgm:pt>
    <dgm:pt modelId="{0E0CE578-4588-49D2-B2F5-DF54B779AB43}" type="sibTrans" cxnId="{31815262-26F8-4AD7-906F-BE7DAAC5D056}">
      <dgm:prSet/>
      <dgm:spPr/>
      <dgm:t>
        <a:bodyPr/>
        <a:lstStyle/>
        <a:p>
          <a:endParaRPr lang="en-US"/>
        </a:p>
      </dgm:t>
    </dgm:pt>
    <dgm:pt modelId="{0E5E0BD2-EBC6-464D-BE19-505C12D75462}" type="pres">
      <dgm:prSet presAssocID="{2133471A-1BB8-470D-A270-B117BC67E86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4C0D55-B20D-4F16-97C3-772549B605AF}" type="pres">
      <dgm:prSet presAssocID="{46F9AE4F-9558-4B4F-89E5-A2ECCF4C0D7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460246-44FE-4D1F-87FF-D1F07CAEAC43}" type="presOf" srcId="{46F9AE4F-9558-4B4F-89E5-A2ECCF4C0D73}" destId="{634C0D55-B20D-4F16-97C3-772549B605AF}" srcOrd="0" destOrd="0" presId="urn:microsoft.com/office/officeart/2005/8/layout/vList2"/>
    <dgm:cxn modelId="{31815262-26F8-4AD7-906F-BE7DAAC5D056}" srcId="{2133471A-1BB8-470D-A270-B117BC67E863}" destId="{46F9AE4F-9558-4B4F-89E5-A2ECCF4C0D73}" srcOrd="0" destOrd="0" parTransId="{20FB61AB-3FD1-46A6-96EA-86A8ECF6D2A2}" sibTransId="{0E0CE578-4588-49D2-B2F5-DF54B779AB43}"/>
    <dgm:cxn modelId="{BA3D36E7-F876-439B-BF01-B249D9598DB4}" type="presOf" srcId="{2133471A-1BB8-470D-A270-B117BC67E863}" destId="{0E5E0BD2-EBC6-464D-BE19-505C12D75462}" srcOrd="0" destOrd="0" presId="urn:microsoft.com/office/officeart/2005/8/layout/vList2"/>
    <dgm:cxn modelId="{6305A9ED-687D-4572-ACA0-20DCEE057CE6}" type="presParOf" srcId="{0E5E0BD2-EBC6-464D-BE19-505C12D75462}" destId="{634C0D55-B20D-4F16-97C3-772549B605A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602B99B-4F43-43C6-998B-B0AD20B6B5F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4D505A-4FCA-4610-9265-403BDE49545A}">
      <dgm:prSet/>
      <dgm:spPr/>
      <dgm:t>
        <a:bodyPr/>
        <a:lstStyle/>
        <a:p>
          <a:pPr rtl="0"/>
          <a:r>
            <a:rPr lang="en-US" dirty="0" smtClean="0"/>
            <a:t>Local Solutions</a:t>
          </a:r>
          <a:endParaRPr lang="en-US" dirty="0"/>
        </a:p>
      </dgm:t>
    </dgm:pt>
    <dgm:pt modelId="{A6FDE1A6-FCA2-489B-B8CB-120C35C84336}" type="parTrans" cxnId="{D4379C90-E957-40EA-A9B4-8667723AA0A6}">
      <dgm:prSet/>
      <dgm:spPr/>
      <dgm:t>
        <a:bodyPr/>
        <a:lstStyle/>
        <a:p>
          <a:endParaRPr lang="en-US"/>
        </a:p>
      </dgm:t>
    </dgm:pt>
    <dgm:pt modelId="{3159C80A-60EA-496D-8E2A-D53A613CDE22}" type="sibTrans" cxnId="{D4379C90-E957-40EA-A9B4-8667723AA0A6}">
      <dgm:prSet/>
      <dgm:spPr/>
      <dgm:t>
        <a:bodyPr/>
        <a:lstStyle/>
        <a:p>
          <a:endParaRPr lang="en-US"/>
        </a:p>
      </dgm:t>
    </dgm:pt>
    <dgm:pt modelId="{75FAF202-1A46-4279-AC0D-D100C2014037}" type="pres">
      <dgm:prSet presAssocID="{2602B99B-4F43-43C6-998B-B0AD20B6B5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D831BC-BAB4-4E55-B448-55B0D17BA8FD}" type="pres">
      <dgm:prSet presAssocID="{014D505A-4FCA-4610-9265-403BDE49545A}" presName="parentText" presStyleLbl="node1" presStyleIdx="0" presStyleCnt="1" custLinFactNeighborX="0" custLinFactNeighborY="-6970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379C90-E957-40EA-A9B4-8667723AA0A6}" srcId="{2602B99B-4F43-43C6-998B-B0AD20B6B5F3}" destId="{014D505A-4FCA-4610-9265-403BDE49545A}" srcOrd="0" destOrd="0" parTransId="{A6FDE1A6-FCA2-489B-B8CB-120C35C84336}" sibTransId="{3159C80A-60EA-496D-8E2A-D53A613CDE22}"/>
    <dgm:cxn modelId="{AF69A7E2-6145-46D6-AC6B-181F751B8F36}" type="presOf" srcId="{2602B99B-4F43-43C6-998B-B0AD20B6B5F3}" destId="{75FAF202-1A46-4279-AC0D-D100C2014037}" srcOrd="0" destOrd="0" presId="urn:microsoft.com/office/officeart/2005/8/layout/vList2"/>
    <dgm:cxn modelId="{A315FB62-30B8-4205-BED5-D92E6BAC6135}" type="presOf" srcId="{014D505A-4FCA-4610-9265-403BDE49545A}" destId="{77D831BC-BAB4-4E55-B448-55B0D17BA8FD}" srcOrd="0" destOrd="0" presId="urn:microsoft.com/office/officeart/2005/8/layout/vList2"/>
    <dgm:cxn modelId="{22EB00BB-AE18-4C94-9CE9-A13246525E01}" type="presParOf" srcId="{75FAF202-1A46-4279-AC0D-D100C2014037}" destId="{77D831BC-BAB4-4E55-B448-55B0D17BA8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F309A5F-91F9-496D-B415-92CFFBBC304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462B4A-81CC-4AF8-BE29-EC7D6D1D188C}">
      <dgm:prSet/>
      <dgm:spPr/>
      <dgm:t>
        <a:bodyPr/>
        <a:lstStyle/>
        <a:p>
          <a:pPr rtl="0"/>
          <a:r>
            <a:rPr lang="en-US" dirty="0" smtClean="0"/>
            <a:t>Sample</a:t>
          </a:r>
          <a:endParaRPr lang="en-US" dirty="0"/>
        </a:p>
      </dgm:t>
    </dgm:pt>
    <dgm:pt modelId="{B92386B3-D0AE-46FA-8938-A4CCC9E806FD}" type="parTrans" cxnId="{562AF32F-2F5A-486E-B2B0-928561152E0C}">
      <dgm:prSet/>
      <dgm:spPr/>
      <dgm:t>
        <a:bodyPr/>
        <a:lstStyle/>
        <a:p>
          <a:endParaRPr lang="en-US"/>
        </a:p>
      </dgm:t>
    </dgm:pt>
    <dgm:pt modelId="{3038AF2B-8C4E-4B05-8406-4BDE6502E4A7}" type="sibTrans" cxnId="{562AF32F-2F5A-486E-B2B0-928561152E0C}">
      <dgm:prSet/>
      <dgm:spPr/>
      <dgm:t>
        <a:bodyPr/>
        <a:lstStyle/>
        <a:p>
          <a:endParaRPr lang="en-US"/>
        </a:p>
      </dgm:t>
    </dgm:pt>
    <dgm:pt modelId="{FE9E7D96-D43E-4568-B787-0431EC9854B4}">
      <dgm:prSet/>
      <dgm:spPr/>
      <dgm:t>
        <a:bodyPr/>
        <a:lstStyle/>
        <a:p>
          <a:pPr rtl="0"/>
          <a:r>
            <a:rPr lang="en-US" smtClean="0"/>
            <a:t>Sample Source</a:t>
          </a:r>
          <a:endParaRPr lang="en-US"/>
        </a:p>
      </dgm:t>
    </dgm:pt>
    <dgm:pt modelId="{906C475F-DA9D-4A6C-9DF8-EC8CC3EEE3F1}" type="parTrans" cxnId="{50F70424-F818-45E3-BE1E-429DD974D444}">
      <dgm:prSet/>
      <dgm:spPr/>
      <dgm:t>
        <a:bodyPr/>
        <a:lstStyle/>
        <a:p>
          <a:endParaRPr lang="en-US"/>
        </a:p>
      </dgm:t>
    </dgm:pt>
    <dgm:pt modelId="{8C254D02-AFCF-4624-84B9-2A9FE4FAB00D}" type="sibTrans" cxnId="{50F70424-F818-45E3-BE1E-429DD974D444}">
      <dgm:prSet/>
      <dgm:spPr/>
      <dgm:t>
        <a:bodyPr/>
        <a:lstStyle/>
        <a:p>
          <a:endParaRPr lang="en-US"/>
        </a:p>
      </dgm:t>
    </dgm:pt>
    <dgm:pt modelId="{8EA3A5F4-84BC-4FD7-99F3-3B0EF1B3DC75}">
      <dgm:prSet/>
      <dgm:spPr/>
      <dgm:t>
        <a:bodyPr/>
        <a:lstStyle/>
        <a:p>
          <a:pPr rtl="0"/>
          <a:r>
            <a:rPr lang="en-US" smtClean="0"/>
            <a:t>Sample Extract</a:t>
          </a:r>
          <a:endParaRPr lang="en-US"/>
        </a:p>
      </dgm:t>
    </dgm:pt>
    <dgm:pt modelId="{23274F5A-E811-450C-A58F-667028913868}" type="parTrans" cxnId="{92F69766-EADC-4F4F-A6C5-719FF8EF168F}">
      <dgm:prSet/>
      <dgm:spPr/>
      <dgm:t>
        <a:bodyPr/>
        <a:lstStyle/>
        <a:p>
          <a:endParaRPr lang="en-US"/>
        </a:p>
      </dgm:t>
    </dgm:pt>
    <dgm:pt modelId="{2B22CD2C-A304-414C-AB94-A1616A8887E8}" type="sibTrans" cxnId="{92F69766-EADC-4F4F-A6C5-719FF8EF168F}">
      <dgm:prSet/>
      <dgm:spPr/>
      <dgm:t>
        <a:bodyPr/>
        <a:lstStyle/>
        <a:p>
          <a:endParaRPr lang="en-US"/>
        </a:p>
      </dgm:t>
    </dgm:pt>
    <dgm:pt modelId="{8FD7F0CE-FA95-47C3-B965-63C2C5ABFA5F}">
      <dgm:prSet/>
      <dgm:spPr/>
      <dgm:t>
        <a:bodyPr/>
        <a:lstStyle/>
        <a:p>
          <a:pPr rtl="0"/>
          <a:r>
            <a:rPr lang="en-US" smtClean="0"/>
            <a:t>Barcode</a:t>
          </a:r>
          <a:endParaRPr lang="en-US"/>
        </a:p>
      </dgm:t>
    </dgm:pt>
    <dgm:pt modelId="{0FB74D7F-F048-44E3-A99E-9B0DC0825081}" type="parTrans" cxnId="{20D467C4-67B7-420D-95B5-CAF1BE0D5801}">
      <dgm:prSet/>
      <dgm:spPr/>
      <dgm:t>
        <a:bodyPr/>
        <a:lstStyle/>
        <a:p>
          <a:endParaRPr lang="en-US"/>
        </a:p>
      </dgm:t>
    </dgm:pt>
    <dgm:pt modelId="{71AB6DCD-3B1D-494B-B23B-46316E3149BB}" type="sibTrans" cxnId="{20D467C4-67B7-420D-95B5-CAF1BE0D5801}">
      <dgm:prSet/>
      <dgm:spPr/>
      <dgm:t>
        <a:bodyPr/>
        <a:lstStyle/>
        <a:p>
          <a:endParaRPr lang="en-US"/>
        </a:p>
      </dgm:t>
    </dgm:pt>
    <dgm:pt modelId="{3AAD475F-9CAA-4DFC-A2C2-02234D55A39E}">
      <dgm:prSet/>
      <dgm:spPr/>
      <dgm:t>
        <a:bodyPr/>
        <a:lstStyle/>
        <a:p>
          <a:pPr rtl="0"/>
          <a:r>
            <a:rPr lang="en-US" smtClean="0"/>
            <a:t>Numbers</a:t>
          </a:r>
          <a:endParaRPr lang="en-US"/>
        </a:p>
      </dgm:t>
    </dgm:pt>
    <dgm:pt modelId="{4EB27D49-4602-4A81-BF94-41C42AA8D320}" type="parTrans" cxnId="{96B453DB-FB27-4505-8925-5E731242E94B}">
      <dgm:prSet/>
      <dgm:spPr/>
      <dgm:t>
        <a:bodyPr/>
        <a:lstStyle/>
        <a:p>
          <a:endParaRPr lang="en-US"/>
        </a:p>
      </dgm:t>
    </dgm:pt>
    <dgm:pt modelId="{413B25C7-0CB1-4A45-8ADD-DE2A21BF9C26}" type="sibTrans" cxnId="{96B453DB-FB27-4505-8925-5E731242E94B}">
      <dgm:prSet/>
      <dgm:spPr/>
      <dgm:t>
        <a:bodyPr/>
        <a:lstStyle/>
        <a:p>
          <a:endParaRPr lang="en-US"/>
        </a:p>
      </dgm:t>
    </dgm:pt>
    <dgm:pt modelId="{73B26016-4D7D-4C97-9470-C0F0C2C95D31}">
      <dgm:prSet/>
      <dgm:spPr/>
      <dgm:t>
        <a:bodyPr/>
        <a:lstStyle/>
        <a:p>
          <a:pPr rtl="0"/>
          <a:r>
            <a:rPr lang="en-US" smtClean="0"/>
            <a:t>Matrix </a:t>
          </a:r>
          <a:endParaRPr lang="en-US"/>
        </a:p>
      </dgm:t>
    </dgm:pt>
    <dgm:pt modelId="{1516FEC4-C8E5-431E-A130-1C89BF35CA44}" type="parTrans" cxnId="{E73E8EC7-7841-45DE-BC2A-C833812C7564}">
      <dgm:prSet/>
      <dgm:spPr/>
      <dgm:t>
        <a:bodyPr/>
        <a:lstStyle/>
        <a:p>
          <a:endParaRPr lang="en-US"/>
        </a:p>
      </dgm:t>
    </dgm:pt>
    <dgm:pt modelId="{06027BE5-DF5E-4126-9C43-11F8876E344E}" type="sibTrans" cxnId="{E73E8EC7-7841-45DE-BC2A-C833812C7564}">
      <dgm:prSet/>
      <dgm:spPr/>
      <dgm:t>
        <a:bodyPr/>
        <a:lstStyle/>
        <a:p>
          <a:endParaRPr lang="en-US"/>
        </a:p>
      </dgm:t>
    </dgm:pt>
    <dgm:pt modelId="{2A4035A7-E1AE-43EF-B49A-A7C918DD80D0}" type="pres">
      <dgm:prSet presAssocID="{3F309A5F-91F9-496D-B415-92CFFBBC30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C4ABB5-6DA3-4FF1-964C-6A5D875C85AD}" type="pres">
      <dgm:prSet presAssocID="{FA462B4A-81CC-4AF8-BE29-EC7D6D1D188C}" presName="linNode" presStyleCnt="0"/>
      <dgm:spPr/>
    </dgm:pt>
    <dgm:pt modelId="{04829D16-5D2A-401D-9814-86AD075AA288}" type="pres">
      <dgm:prSet presAssocID="{FA462B4A-81CC-4AF8-BE29-EC7D6D1D188C}" presName="parentText" presStyleLbl="node1" presStyleIdx="0" presStyleCnt="1" custLinFactNeighborX="876" custLinFactNeighborY="136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22F893-9F4E-4F13-B903-3C850D66A1B9}" type="pres">
      <dgm:prSet presAssocID="{FA462B4A-81CC-4AF8-BE29-EC7D6D1D188C}" presName="descendantText" presStyleLbl="alignAccFollowNode1" presStyleIdx="0" presStyleCnt="1" custLinFactNeighborX="-3115" custLinFactNeighborY="8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E008AB-0179-4F51-A1A0-6DB88D6C236D}" type="presOf" srcId="{FA462B4A-81CC-4AF8-BE29-EC7D6D1D188C}" destId="{04829D16-5D2A-401D-9814-86AD075AA288}" srcOrd="0" destOrd="0" presId="urn:microsoft.com/office/officeart/2005/8/layout/vList5"/>
    <dgm:cxn modelId="{E73E8EC7-7841-45DE-BC2A-C833812C7564}" srcId="{FA462B4A-81CC-4AF8-BE29-EC7D6D1D188C}" destId="{73B26016-4D7D-4C97-9470-C0F0C2C95D31}" srcOrd="4" destOrd="0" parTransId="{1516FEC4-C8E5-431E-A130-1C89BF35CA44}" sibTransId="{06027BE5-DF5E-4126-9C43-11F8876E344E}"/>
    <dgm:cxn modelId="{3EA5A6C4-2FD6-4FE8-A52D-81DC9356EC21}" type="presOf" srcId="{3F309A5F-91F9-496D-B415-92CFFBBC304F}" destId="{2A4035A7-E1AE-43EF-B49A-A7C918DD80D0}" srcOrd="0" destOrd="0" presId="urn:microsoft.com/office/officeart/2005/8/layout/vList5"/>
    <dgm:cxn modelId="{92F69766-EADC-4F4F-A6C5-719FF8EF168F}" srcId="{FA462B4A-81CC-4AF8-BE29-EC7D6D1D188C}" destId="{8EA3A5F4-84BC-4FD7-99F3-3B0EF1B3DC75}" srcOrd="1" destOrd="0" parTransId="{23274F5A-E811-450C-A58F-667028913868}" sibTransId="{2B22CD2C-A304-414C-AB94-A1616A8887E8}"/>
    <dgm:cxn modelId="{562AF32F-2F5A-486E-B2B0-928561152E0C}" srcId="{3F309A5F-91F9-496D-B415-92CFFBBC304F}" destId="{FA462B4A-81CC-4AF8-BE29-EC7D6D1D188C}" srcOrd="0" destOrd="0" parTransId="{B92386B3-D0AE-46FA-8938-A4CCC9E806FD}" sibTransId="{3038AF2B-8C4E-4B05-8406-4BDE6502E4A7}"/>
    <dgm:cxn modelId="{FDD30D23-807A-4F05-90A3-5B122C5D5D7F}" type="presOf" srcId="{73B26016-4D7D-4C97-9470-C0F0C2C95D31}" destId="{3A22F893-9F4E-4F13-B903-3C850D66A1B9}" srcOrd="0" destOrd="4" presId="urn:microsoft.com/office/officeart/2005/8/layout/vList5"/>
    <dgm:cxn modelId="{09AABC99-D080-4EC6-B71F-FD101B8F48BD}" type="presOf" srcId="{FE9E7D96-D43E-4568-B787-0431EC9854B4}" destId="{3A22F893-9F4E-4F13-B903-3C850D66A1B9}" srcOrd="0" destOrd="0" presId="urn:microsoft.com/office/officeart/2005/8/layout/vList5"/>
    <dgm:cxn modelId="{50F70424-F818-45E3-BE1E-429DD974D444}" srcId="{FA462B4A-81CC-4AF8-BE29-EC7D6D1D188C}" destId="{FE9E7D96-D43E-4568-B787-0431EC9854B4}" srcOrd="0" destOrd="0" parTransId="{906C475F-DA9D-4A6C-9DF8-EC8CC3EEE3F1}" sibTransId="{8C254D02-AFCF-4624-84B9-2A9FE4FAB00D}"/>
    <dgm:cxn modelId="{D10A5137-0959-4BAF-8FB2-25AEF4860D77}" type="presOf" srcId="{3AAD475F-9CAA-4DFC-A2C2-02234D55A39E}" destId="{3A22F893-9F4E-4F13-B903-3C850D66A1B9}" srcOrd="0" destOrd="3" presId="urn:microsoft.com/office/officeart/2005/8/layout/vList5"/>
    <dgm:cxn modelId="{40557B2C-7583-4BB0-8ACB-A649833C3BFA}" type="presOf" srcId="{8FD7F0CE-FA95-47C3-B965-63C2C5ABFA5F}" destId="{3A22F893-9F4E-4F13-B903-3C850D66A1B9}" srcOrd="0" destOrd="2" presId="urn:microsoft.com/office/officeart/2005/8/layout/vList5"/>
    <dgm:cxn modelId="{5DD9730C-3291-494E-8807-748F526BF268}" type="presOf" srcId="{8EA3A5F4-84BC-4FD7-99F3-3B0EF1B3DC75}" destId="{3A22F893-9F4E-4F13-B903-3C850D66A1B9}" srcOrd="0" destOrd="1" presId="urn:microsoft.com/office/officeart/2005/8/layout/vList5"/>
    <dgm:cxn modelId="{20D467C4-67B7-420D-95B5-CAF1BE0D5801}" srcId="{FA462B4A-81CC-4AF8-BE29-EC7D6D1D188C}" destId="{8FD7F0CE-FA95-47C3-B965-63C2C5ABFA5F}" srcOrd="2" destOrd="0" parTransId="{0FB74D7F-F048-44E3-A99E-9B0DC0825081}" sibTransId="{71AB6DCD-3B1D-494B-B23B-46316E3149BB}"/>
    <dgm:cxn modelId="{96B453DB-FB27-4505-8925-5E731242E94B}" srcId="{FA462B4A-81CC-4AF8-BE29-EC7D6D1D188C}" destId="{3AAD475F-9CAA-4DFC-A2C2-02234D55A39E}" srcOrd="3" destOrd="0" parTransId="{4EB27D49-4602-4A81-BF94-41C42AA8D320}" sibTransId="{413B25C7-0CB1-4A45-8ADD-DE2A21BF9C26}"/>
    <dgm:cxn modelId="{7997932F-27CF-4124-855A-D3307E936AA9}" type="presParOf" srcId="{2A4035A7-E1AE-43EF-B49A-A7C918DD80D0}" destId="{C2C4ABB5-6DA3-4FF1-964C-6A5D875C85AD}" srcOrd="0" destOrd="0" presId="urn:microsoft.com/office/officeart/2005/8/layout/vList5"/>
    <dgm:cxn modelId="{213D484F-6678-4488-8D21-050A86F89886}" type="presParOf" srcId="{C2C4ABB5-6DA3-4FF1-964C-6A5D875C85AD}" destId="{04829D16-5D2A-401D-9814-86AD075AA288}" srcOrd="0" destOrd="0" presId="urn:microsoft.com/office/officeart/2005/8/layout/vList5"/>
    <dgm:cxn modelId="{8E58B23F-1F0F-4135-B699-36C1B01E317D}" type="presParOf" srcId="{C2C4ABB5-6DA3-4FF1-964C-6A5D875C85AD}" destId="{3A22F893-9F4E-4F13-B903-3C850D66A1B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C149B20-1C2B-49D9-AA81-8B63168D4ED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179340-DE1B-44CC-8026-6487F6DED324}">
      <dgm:prSet/>
      <dgm:spPr/>
      <dgm:t>
        <a:bodyPr/>
        <a:lstStyle/>
        <a:p>
          <a:pPr rtl="0"/>
          <a:r>
            <a:rPr lang="en-US" dirty="0" smtClean="0"/>
            <a:t>Machine</a:t>
          </a:r>
          <a:endParaRPr lang="en-US" dirty="0"/>
        </a:p>
      </dgm:t>
    </dgm:pt>
    <dgm:pt modelId="{7D29D1C9-327C-47A6-89F9-3D478DC35354}" type="parTrans" cxnId="{65836858-877C-439C-BF1E-9BF24E5A506B}">
      <dgm:prSet/>
      <dgm:spPr/>
      <dgm:t>
        <a:bodyPr/>
        <a:lstStyle/>
        <a:p>
          <a:endParaRPr lang="en-US"/>
        </a:p>
      </dgm:t>
    </dgm:pt>
    <dgm:pt modelId="{5727A529-BE72-43C1-8E32-AA6ED1203553}" type="sibTrans" cxnId="{65836858-877C-439C-BF1E-9BF24E5A506B}">
      <dgm:prSet/>
      <dgm:spPr/>
      <dgm:t>
        <a:bodyPr/>
        <a:lstStyle/>
        <a:p>
          <a:endParaRPr lang="en-US"/>
        </a:p>
      </dgm:t>
    </dgm:pt>
    <dgm:pt modelId="{3AAE120D-564B-41ED-AE07-85DF3F3A90AB}">
      <dgm:prSet/>
      <dgm:spPr/>
      <dgm:t>
        <a:bodyPr/>
        <a:lstStyle/>
        <a:p>
          <a:pPr rtl="0"/>
          <a:r>
            <a:rPr lang="en-US" dirty="0" smtClean="0"/>
            <a:t>Name</a:t>
          </a:r>
          <a:endParaRPr lang="en-US" dirty="0"/>
        </a:p>
      </dgm:t>
    </dgm:pt>
    <dgm:pt modelId="{DFD2ACA1-1B17-4AB4-9AAA-495A7128959D}" type="parTrans" cxnId="{7E296F7E-3498-4F80-A6A2-F7AA5D03583A}">
      <dgm:prSet/>
      <dgm:spPr/>
      <dgm:t>
        <a:bodyPr/>
        <a:lstStyle/>
        <a:p>
          <a:endParaRPr lang="en-US"/>
        </a:p>
      </dgm:t>
    </dgm:pt>
    <dgm:pt modelId="{9587D95D-0455-435B-B250-29FDC5B3F0B8}" type="sibTrans" cxnId="{7E296F7E-3498-4F80-A6A2-F7AA5D03583A}">
      <dgm:prSet/>
      <dgm:spPr/>
      <dgm:t>
        <a:bodyPr/>
        <a:lstStyle/>
        <a:p>
          <a:endParaRPr lang="en-US"/>
        </a:p>
      </dgm:t>
    </dgm:pt>
    <dgm:pt modelId="{090EB1D6-D18B-4CC7-BC45-D22B74EE1819}">
      <dgm:prSet/>
      <dgm:spPr/>
      <dgm:t>
        <a:bodyPr/>
        <a:lstStyle/>
        <a:p>
          <a:pPr rtl="0"/>
          <a:r>
            <a:rPr lang="en-US" dirty="0" smtClean="0"/>
            <a:t>Software</a:t>
          </a:r>
          <a:endParaRPr lang="en-US" dirty="0"/>
        </a:p>
      </dgm:t>
    </dgm:pt>
    <dgm:pt modelId="{9B22C9D9-B60F-47A5-8FD0-C913D5F0DFE9}" type="parTrans" cxnId="{12D5F76F-E4FB-4465-97B5-D0EF0123ABB8}">
      <dgm:prSet/>
      <dgm:spPr/>
      <dgm:t>
        <a:bodyPr/>
        <a:lstStyle/>
        <a:p>
          <a:endParaRPr lang="en-US"/>
        </a:p>
      </dgm:t>
    </dgm:pt>
    <dgm:pt modelId="{48C60CAB-75E8-49A8-BA68-771AB398E2DC}" type="sibTrans" cxnId="{12D5F76F-E4FB-4465-97B5-D0EF0123ABB8}">
      <dgm:prSet/>
      <dgm:spPr/>
      <dgm:t>
        <a:bodyPr/>
        <a:lstStyle/>
        <a:p>
          <a:endParaRPr lang="en-US"/>
        </a:p>
      </dgm:t>
    </dgm:pt>
    <dgm:pt modelId="{70A59CAA-AA40-48AB-A4B7-E3220D35CD39}">
      <dgm:prSet/>
      <dgm:spPr/>
      <dgm:t>
        <a:bodyPr/>
        <a:lstStyle/>
        <a:p>
          <a:pPr rtl="0"/>
          <a:r>
            <a:rPr lang="en-US" dirty="0" smtClean="0"/>
            <a:t>Output</a:t>
          </a:r>
          <a:endParaRPr lang="en-US" dirty="0"/>
        </a:p>
      </dgm:t>
    </dgm:pt>
    <dgm:pt modelId="{59321753-5AFA-4146-97BA-041E948DB8D0}" type="parTrans" cxnId="{68E1FAE5-29E3-46EC-9B90-06D1988E5A6C}">
      <dgm:prSet/>
      <dgm:spPr/>
      <dgm:t>
        <a:bodyPr/>
        <a:lstStyle/>
        <a:p>
          <a:endParaRPr lang="en-US"/>
        </a:p>
      </dgm:t>
    </dgm:pt>
    <dgm:pt modelId="{BAAD5976-D446-4DE4-915D-33B7CB9582A8}" type="sibTrans" cxnId="{68E1FAE5-29E3-46EC-9B90-06D1988E5A6C}">
      <dgm:prSet/>
      <dgm:spPr/>
      <dgm:t>
        <a:bodyPr/>
        <a:lstStyle/>
        <a:p>
          <a:endParaRPr lang="en-US"/>
        </a:p>
      </dgm:t>
    </dgm:pt>
    <dgm:pt modelId="{4337B1EF-2DC5-44FE-BD85-2CB0550C6393}">
      <dgm:prSet/>
      <dgm:spPr/>
      <dgm:t>
        <a:bodyPr/>
        <a:lstStyle/>
        <a:p>
          <a:pPr rtl="0"/>
          <a:r>
            <a:rPr lang="en-US" dirty="0" smtClean="0"/>
            <a:t>Department</a:t>
          </a:r>
          <a:endParaRPr lang="en-US" dirty="0"/>
        </a:p>
      </dgm:t>
    </dgm:pt>
    <dgm:pt modelId="{0086B333-3345-402F-B8FE-1B6059CABD43}" type="parTrans" cxnId="{A81879E4-8A27-4795-808F-37A05F151B63}">
      <dgm:prSet/>
      <dgm:spPr/>
      <dgm:t>
        <a:bodyPr/>
        <a:lstStyle/>
        <a:p>
          <a:endParaRPr lang="en-US"/>
        </a:p>
      </dgm:t>
    </dgm:pt>
    <dgm:pt modelId="{5E97E7CD-D589-4A74-90F2-9862913E24F6}" type="sibTrans" cxnId="{A81879E4-8A27-4795-808F-37A05F151B63}">
      <dgm:prSet/>
      <dgm:spPr/>
      <dgm:t>
        <a:bodyPr/>
        <a:lstStyle/>
        <a:p>
          <a:endParaRPr lang="en-US"/>
        </a:p>
      </dgm:t>
    </dgm:pt>
    <dgm:pt modelId="{7BBA5AAC-90EC-4D7A-8080-E4B08291E566}" type="pres">
      <dgm:prSet presAssocID="{FC149B20-1C2B-49D9-AA81-8B63168D4ED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E7D1C1-33E2-4D8F-AC8D-6D8A0312064E}" type="pres">
      <dgm:prSet presAssocID="{F8179340-DE1B-44CC-8026-6487F6DED324}" presName="linNode" presStyleCnt="0"/>
      <dgm:spPr/>
    </dgm:pt>
    <dgm:pt modelId="{527E6A56-AFE9-469A-9F36-9C7AEC39FE42}" type="pres">
      <dgm:prSet presAssocID="{F8179340-DE1B-44CC-8026-6487F6DED324}" presName="parentText" presStyleLbl="node1" presStyleIdx="0" presStyleCnt="1" custLinFactNeighborY="46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4A6C0B-1013-477B-87C4-9717A7D082C0}" type="pres">
      <dgm:prSet presAssocID="{F8179340-DE1B-44CC-8026-6487F6DED324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4FE15B-6FED-4CEC-9D2D-BB4FC3348B7C}" type="presOf" srcId="{F8179340-DE1B-44CC-8026-6487F6DED324}" destId="{527E6A56-AFE9-469A-9F36-9C7AEC39FE42}" srcOrd="0" destOrd="0" presId="urn:microsoft.com/office/officeart/2005/8/layout/vList5"/>
    <dgm:cxn modelId="{12D5F76F-E4FB-4465-97B5-D0EF0123ABB8}" srcId="{F8179340-DE1B-44CC-8026-6487F6DED324}" destId="{090EB1D6-D18B-4CC7-BC45-D22B74EE1819}" srcOrd="1" destOrd="0" parTransId="{9B22C9D9-B60F-47A5-8FD0-C913D5F0DFE9}" sibTransId="{48C60CAB-75E8-49A8-BA68-771AB398E2DC}"/>
    <dgm:cxn modelId="{7E296F7E-3498-4F80-A6A2-F7AA5D03583A}" srcId="{F8179340-DE1B-44CC-8026-6487F6DED324}" destId="{3AAE120D-564B-41ED-AE07-85DF3F3A90AB}" srcOrd="0" destOrd="0" parTransId="{DFD2ACA1-1B17-4AB4-9AAA-495A7128959D}" sibTransId="{9587D95D-0455-435B-B250-29FDC5B3F0B8}"/>
    <dgm:cxn modelId="{68E1FAE5-29E3-46EC-9B90-06D1988E5A6C}" srcId="{F8179340-DE1B-44CC-8026-6487F6DED324}" destId="{70A59CAA-AA40-48AB-A4B7-E3220D35CD39}" srcOrd="2" destOrd="0" parTransId="{59321753-5AFA-4146-97BA-041E948DB8D0}" sibTransId="{BAAD5976-D446-4DE4-915D-33B7CB9582A8}"/>
    <dgm:cxn modelId="{E82870D5-5724-4864-81A0-01D4B1F35CDE}" type="presOf" srcId="{090EB1D6-D18B-4CC7-BC45-D22B74EE1819}" destId="{9F4A6C0B-1013-477B-87C4-9717A7D082C0}" srcOrd="0" destOrd="1" presId="urn:microsoft.com/office/officeart/2005/8/layout/vList5"/>
    <dgm:cxn modelId="{A81879E4-8A27-4795-808F-37A05F151B63}" srcId="{F8179340-DE1B-44CC-8026-6487F6DED324}" destId="{4337B1EF-2DC5-44FE-BD85-2CB0550C6393}" srcOrd="3" destOrd="0" parTransId="{0086B333-3345-402F-B8FE-1B6059CABD43}" sibTransId="{5E97E7CD-D589-4A74-90F2-9862913E24F6}"/>
    <dgm:cxn modelId="{5D6C3171-2A55-4E73-9C30-DFB6661E24CB}" type="presOf" srcId="{70A59CAA-AA40-48AB-A4B7-E3220D35CD39}" destId="{9F4A6C0B-1013-477B-87C4-9717A7D082C0}" srcOrd="0" destOrd="2" presId="urn:microsoft.com/office/officeart/2005/8/layout/vList5"/>
    <dgm:cxn modelId="{65836858-877C-439C-BF1E-9BF24E5A506B}" srcId="{FC149B20-1C2B-49D9-AA81-8B63168D4ED2}" destId="{F8179340-DE1B-44CC-8026-6487F6DED324}" srcOrd="0" destOrd="0" parTransId="{7D29D1C9-327C-47A6-89F9-3D478DC35354}" sibTransId="{5727A529-BE72-43C1-8E32-AA6ED1203553}"/>
    <dgm:cxn modelId="{0EB0D680-E132-4BEE-AB90-19C1DA2C8436}" type="presOf" srcId="{FC149B20-1C2B-49D9-AA81-8B63168D4ED2}" destId="{7BBA5AAC-90EC-4D7A-8080-E4B08291E566}" srcOrd="0" destOrd="0" presId="urn:microsoft.com/office/officeart/2005/8/layout/vList5"/>
    <dgm:cxn modelId="{1D426CDE-F2B6-4043-A3D5-DDEA6119AA59}" type="presOf" srcId="{3AAE120D-564B-41ED-AE07-85DF3F3A90AB}" destId="{9F4A6C0B-1013-477B-87C4-9717A7D082C0}" srcOrd="0" destOrd="0" presId="urn:microsoft.com/office/officeart/2005/8/layout/vList5"/>
    <dgm:cxn modelId="{721213B0-9672-48AE-A6EA-8A54FF219C02}" type="presOf" srcId="{4337B1EF-2DC5-44FE-BD85-2CB0550C6393}" destId="{9F4A6C0B-1013-477B-87C4-9717A7D082C0}" srcOrd="0" destOrd="3" presId="urn:microsoft.com/office/officeart/2005/8/layout/vList5"/>
    <dgm:cxn modelId="{3BFA8BBA-FAFD-41D6-849F-F8CB8A6B0B74}" type="presParOf" srcId="{7BBA5AAC-90EC-4D7A-8080-E4B08291E566}" destId="{F0E7D1C1-33E2-4D8F-AC8D-6D8A0312064E}" srcOrd="0" destOrd="0" presId="urn:microsoft.com/office/officeart/2005/8/layout/vList5"/>
    <dgm:cxn modelId="{56C88DD4-EC42-4FE4-ABEF-363FB3F4B843}" type="presParOf" srcId="{F0E7D1C1-33E2-4D8F-AC8D-6D8A0312064E}" destId="{527E6A56-AFE9-469A-9F36-9C7AEC39FE42}" srcOrd="0" destOrd="0" presId="urn:microsoft.com/office/officeart/2005/8/layout/vList5"/>
    <dgm:cxn modelId="{39F1B97C-2232-41AF-9F91-2062D248C5FD}" type="presParOf" srcId="{F0E7D1C1-33E2-4D8F-AC8D-6D8A0312064E}" destId="{9F4A6C0B-1013-477B-87C4-9717A7D082C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FFE9C56-5357-4289-8B9F-DCDA0B45DFB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13863B-4818-4BA7-8385-49BAD5A2C1B9}">
      <dgm:prSet/>
      <dgm:spPr/>
      <dgm:t>
        <a:bodyPr/>
        <a:lstStyle/>
        <a:p>
          <a:pPr rtl="0"/>
          <a:r>
            <a:rPr lang="en-US" smtClean="0"/>
            <a:t>Software</a:t>
          </a:r>
          <a:endParaRPr lang="en-US"/>
        </a:p>
      </dgm:t>
    </dgm:pt>
    <dgm:pt modelId="{5476EFBE-4E9B-4533-8879-5151414DB1DA}" type="parTrans" cxnId="{CA59A38C-2414-45E7-A7D0-0E468E4C7A65}">
      <dgm:prSet/>
      <dgm:spPr/>
      <dgm:t>
        <a:bodyPr/>
        <a:lstStyle/>
        <a:p>
          <a:endParaRPr lang="en-US"/>
        </a:p>
      </dgm:t>
    </dgm:pt>
    <dgm:pt modelId="{0676C5B1-19FE-40C0-92CA-96B5271C9CB2}" type="sibTrans" cxnId="{CA59A38C-2414-45E7-A7D0-0E468E4C7A65}">
      <dgm:prSet/>
      <dgm:spPr/>
      <dgm:t>
        <a:bodyPr/>
        <a:lstStyle/>
        <a:p>
          <a:endParaRPr lang="en-US"/>
        </a:p>
      </dgm:t>
    </dgm:pt>
    <dgm:pt modelId="{A4A664A5-DB07-4EA8-A1B4-F3401A85FB15}">
      <dgm:prSet/>
      <dgm:spPr/>
      <dgm:t>
        <a:bodyPr/>
        <a:lstStyle/>
        <a:p>
          <a:pPr rtl="0"/>
          <a:r>
            <a:rPr lang="en-US" smtClean="0"/>
            <a:t>Version</a:t>
          </a:r>
          <a:endParaRPr lang="en-US"/>
        </a:p>
      </dgm:t>
    </dgm:pt>
    <dgm:pt modelId="{C94F4402-7B7C-4FAD-8DA0-BC2B65C0EF98}" type="parTrans" cxnId="{01D8F78A-DBBD-40F5-82EC-FF9B906BBFCC}">
      <dgm:prSet/>
      <dgm:spPr/>
      <dgm:t>
        <a:bodyPr/>
        <a:lstStyle/>
        <a:p>
          <a:endParaRPr lang="en-US"/>
        </a:p>
      </dgm:t>
    </dgm:pt>
    <dgm:pt modelId="{96941254-632C-4207-98F1-9F6F0B3A4B29}" type="sibTrans" cxnId="{01D8F78A-DBBD-40F5-82EC-FF9B906BBFCC}">
      <dgm:prSet/>
      <dgm:spPr/>
      <dgm:t>
        <a:bodyPr/>
        <a:lstStyle/>
        <a:p>
          <a:endParaRPr lang="en-US"/>
        </a:p>
      </dgm:t>
    </dgm:pt>
    <dgm:pt modelId="{C4089061-0939-4C3F-959D-C11947FE2FB4}">
      <dgm:prSet/>
      <dgm:spPr/>
      <dgm:t>
        <a:bodyPr/>
        <a:lstStyle/>
        <a:p>
          <a:pPr rtl="0"/>
          <a:r>
            <a:rPr lang="en-US" smtClean="0"/>
            <a:t>Config file</a:t>
          </a:r>
          <a:endParaRPr lang="en-US"/>
        </a:p>
      </dgm:t>
    </dgm:pt>
    <dgm:pt modelId="{950CC453-7D9E-4334-8C9C-52A3663D3395}" type="parTrans" cxnId="{254CA8B5-4D64-4BB0-B733-328F3E998339}">
      <dgm:prSet/>
      <dgm:spPr/>
      <dgm:t>
        <a:bodyPr/>
        <a:lstStyle/>
        <a:p>
          <a:endParaRPr lang="en-US"/>
        </a:p>
      </dgm:t>
    </dgm:pt>
    <dgm:pt modelId="{4BFA4A84-863B-45F6-965D-474F67CAF476}" type="sibTrans" cxnId="{254CA8B5-4D64-4BB0-B733-328F3E998339}">
      <dgm:prSet/>
      <dgm:spPr/>
      <dgm:t>
        <a:bodyPr/>
        <a:lstStyle/>
        <a:p>
          <a:endParaRPr lang="en-US"/>
        </a:p>
      </dgm:t>
    </dgm:pt>
    <dgm:pt modelId="{CC9BA128-FAEA-41D0-94D5-AC725EF960C9}">
      <dgm:prSet/>
      <dgm:spPr/>
      <dgm:t>
        <a:bodyPr/>
        <a:lstStyle/>
        <a:p>
          <a:pPr rtl="0"/>
          <a:r>
            <a:rPr lang="en-US" smtClean="0"/>
            <a:t>Certificate</a:t>
          </a:r>
          <a:endParaRPr lang="en-US"/>
        </a:p>
      </dgm:t>
    </dgm:pt>
    <dgm:pt modelId="{0B2D911D-5F15-44A3-9A0F-44773A266FF5}" type="parTrans" cxnId="{13AF1539-50DD-431B-81B9-F284D4A3020D}">
      <dgm:prSet/>
      <dgm:spPr/>
      <dgm:t>
        <a:bodyPr/>
        <a:lstStyle/>
        <a:p>
          <a:endParaRPr lang="en-US"/>
        </a:p>
      </dgm:t>
    </dgm:pt>
    <dgm:pt modelId="{45ED9BB6-9A5C-4022-B3FC-758EEFE5B987}" type="sibTrans" cxnId="{13AF1539-50DD-431B-81B9-F284D4A3020D}">
      <dgm:prSet/>
      <dgm:spPr/>
      <dgm:t>
        <a:bodyPr/>
        <a:lstStyle/>
        <a:p>
          <a:endParaRPr lang="en-US"/>
        </a:p>
      </dgm:t>
    </dgm:pt>
    <dgm:pt modelId="{BF4FC7F4-D1B5-4EFF-A8C6-9FF9795B036E}">
      <dgm:prSet/>
      <dgm:spPr/>
      <dgm:t>
        <a:bodyPr/>
        <a:lstStyle/>
        <a:p>
          <a:pPr rtl="0"/>
          <a:r>
            <a:rPr lang="en-US" smtClean="0"/>
            <a:t>Platform</a:t>
          </a:r>
          <a:endParaRPr lang="en-US"/>
        </a:p>
      </dgm:t>
    </dgm:pt>
    <dgm:pt modelId="{9F238611-6067-4B3D-8568-BD86ED3B9E5D}" type="parTrans" cxnId="{B57FE4DF-DDD5-4AB4-B94E-5FBC62A14B0C}">
      <dgm:prSet/>
      <dgm:spPr/>
      <dgm:t>
        <a:bodyPr/>
        <a:lstStyle/>
        <a:p>
          <a:endParaRPr lang="en-US"/>
        </a:p>
      </dgm:t>
    </dgm:pt>
    <dgm:pt modelId="{A00542DA-8899-4F73-A546-3F96A32ABF27}" type="sibTrans" cxnId="{B57FE4DF-DDD5-4AB4-B94E-5FBC62A14B0C}">
      <dgm:prSet/>
      <dgm:spPr/>
      <dgm:t>
        <a:bodyPr/>
        <a:lstStyle/>
        <a:p>
          <a:endParaRPr lang="en-US"/>
        </a:p>
      </dgm:t>
    </dgm:pt>
    <dgm:pt modelId="{D8626671-51E9-442C-A210-E10AB6728D6B}">
      <dgm:prSet/>
      <dgm:spPr/>
      <dgm:t>
        <a:bodyPr/>
        <a:lstStyle/>
        <a:p>
          <a:pPr rtl="0"/>
          <a:r>
            <a:rPr lang="en-US" smtClean="0"/>
            <a:t>OS</a:t>
          </a:r>
          <a:endParaRPr lang="en-US"/>
        </a:p>
      </dgm:t>
    </dgm:pt>
    <dgm:pt modelId="{476631B7-EA15-499D-B534-056FBA41A5BF}" type="parTrans" cxnId="{DF30C657-F416-4810-9FC3-1C9DA2E2F189}">
      <dgm:prSet/>
      <dgm:spPr/>
      <dgm:t>
        <a:bodyPr/>
        <a:lstStyle/>
        <a:p>
          <a:endParaRPr lang="en-US"/>
        </a:p>
      </dgm:t>
    </dgm:pt>
    <dgm:pt modelId="{BC2E559D-34C4-47F4-8779-814085BAE702}" type="sibTrans" cxnId="{DF30C657-F416-4810-9FC3-1C9DA2E2F189}">
      <dgm:prSet/>
      <dgm:spPr/>
      <dgm:t>
        <a:bodyPr/>
        <a:lstStyle/>
        <a:p>
          <a:endParaRPr lang="en-US"/>
        </a:p>
      </dgm:t>
    </dgm:pt>
    <dgm:pt modelId="{FBBE7712-3FD4-47D0-854F-D989BB129F13}">
      <dgm:prSet/>
      <dgm:spPr/>
      <dgm:t>
        <a:bodyPr/>
        <a:lstStyle/>
        <a:p>
          <a:pPr rtl="0"/>
          <a:r>
            <a:rPr lang="en-US" dirty="0" smtClean="0"/>
            <a:t>Language</a:t>
          </a:r>
          <a:endParaRPr lang="en-US" dirty="0"/>
        </a:p>
      </dgm:t>
    </dgm:pt>
    <dgm:pt modelId="{930EF3EE-FBAD-437C-8144-F1205028A3E2}" type="parTrans" cxnId="{2A7056C8-5974-4EA5-846B-E73B44F10A5A}">
      <dgm:prSet/>
      <dgm:spPr/>
      <dgm:t>
        <a:bodyPr/>
        <a:lstStyle/>
        <a:p>
          <a:endParaRPr lang="en-US"/>
        </a:p>
      </dgm:t>
    </dgm:pt>
    <dgm:pt modelId="{DB4B197A-9E3A-42E6-BED3-A9503DF0E45A}" type="sibTrans" cxnId="{2A7056C8-5974-4EA5-846B-E73B44F10A5A}">
      <dgm:prSet/>
      <dgm:spPr/>
      <dgm:t>
        <a:bodyPr/>
        <a:lstStyle/>
        <a:p>
          <a:endParaRPr lang="en-US"/>
        </a:p>
      </dgm:t>
    </dgm:pt>
    <dgm:pt modelId="{3B5348DC-755D-4B3A-8027-4E5D9654CA53}">
      <dgm:prSet/>
      <dgm:spPr/>
      <dgm:t>
        <a:bodyPr/>
        <a:lstStyle/>
        <a:p>
          <a:pPr rtl="0"/>
          <a:r>
            <a:rPr lang="en-US" dirty="0" smtClean="0"/>
            <a:t>Command line/GUI</a:t>
          </a:r>
          <a:endParaRPr lang="en-US" dirty="0"/>
        </a:p>
      </dgm:t>
    </dgm:pt>
    <dgm:pt modelId="{5F464C1D-0D10-443C-A68C-58EFD17963DF}" type="parTrans" cxnId="{CB9DC13A-2D79-435E-A5DC-8BEC4D687FAA}">
      <dgm:prSet/>
      <dgm:spPr/>
      <dgm:t>
        <a:bodyPr/>
        <a:lstStyle/>
        <a:p>
          <a:endParaRPr lang="en-US"/>
        </a:p>
      </dgm:t>
    </dgm:pt>
    <dgm:pt modelId="{2DB75A65-4479-41AA-B33D-C524752CBE1B}" type="sibTrans" cxnId="{CB9DC13A-2D79-435E-A5DC-8BEC4D687FAA}">
      <dgm:prSet/>
      <dgm:spPr/>
      <dgm:t>
        <a:bodyPr/>
        <a:lstStyle/>
        <a:p>
          <a:endParaRPr lang="en-US"/>
        </a:p>
      </dgm:t>
    </dgm:pt>
    <dgm:pt modelId="{0CC6B0D0-C1A6-4FEB-82EF-D6C11506DD39}" type="pres">
      <dgm:prSet presAssocID="{9FFE9C56-5357-4289-8B9F-DCDA0B45DFB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C4A0ED-0762-4C02-A1B3-8C59E3E1CB9D}" type="pres">
      <dgm:prSet presAssocID="{6A13863B-4818-4BA7-8385-49BAD5A2C1B9}" presName="linNode" presStyleCnt="0"/>
      <dgm:spPr/>
    </dgm:pt>
    <dgm:pt modelId="{63592C13-42E9-41B3-AA09-B830EC34258F}" type="pres">
      <dgm:prSet presAssocID="{6A13863B-4818-4BA7-8385-49BAD5A2C1B9}" presName="parentText" presStyleLbl="node1" presStyleIdx="0" presStyleCnt="1" custLinFactNeighborX="-2766" custLinFactNeighborY="-245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CE742D-52D1-4B20-AFF1-4FFAC0AE3E54}" type="pres">
      <dgm:prSet presAssocID="{6A13863B-4818-4BA7-8385-49BAD5A2C1B9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30C657-F416-4810-9FC3-1C9DA2E2F189}" srcId="{6A13863B-4818-4BA7-8385-49BAD5A2C1B9}" destId="{D8626671-51E9-442C-A210-E10AB6728D6B}" srcOrd="4" destOrd="0" parTransId="{476631B7-EA15-499D-B534-056FBA41A5BF}" sibTransId="{BC2E559D-34C4-47F4-8779-814085BAE702}"/>
    <dgm:cxn modelId="{CB9DC13A-2D79-435E-A5DC-8BEC4D687FAA}" srcId="{6A13863B-4818-4BA7-8385-49BAD5A2C1B9}" destId="{3B5348DC-755D-4B3A-8027-4E5D9654CA53}" srcOrd="6" destOrd="0" parTransId="{5F464C1D-0D10-443C-A68C-58EFD17963DF}" sibTransId="{2DB75A65-4479-41AA-B33D-C524752CBE1B}"/>
    <dgm:cxn modelId="{01D8F78A-DBBD-40F5-82EC-FF9B906BBFCC}" srcId="{6A13863B-4818-4BA7-8385-49BAD5A2C1B9}" destId="{A4A664A5-DB07-4EA8-A1B4-F3401A85FB15}" srcOrd="0" destOrd="0" parTransId="{C94F4402-7B7C-4FAD-8DA0-BC2B65C0EF98}" sibTransId="{96941254-632C-4207-98F1-9F6F0B3A4B29}"/>
    <dgm:cxn modelId="{26FBA65B-AA1E-4EF2-96CA-1B6C12D6BBDF}" type="presOf" srcId="{CC9BA128-FAEA-41D0-94D5-AC725EF960C9}" destId="{B5CE742D-52D1-4B20-AFF1-4FFAC0AE3E54}" srcOrd="0" destOrd="2" presId="urn:microsoft.com/office/officeart/2005/8/layout/vList5"/>
    <dgm:cxn modelId="{C191228D-63C9-4C69-9204-C68CEB8C09AA}" type="presOf" srcId="{FBBE7712-3FD4-47D0-854F-D989BB129F13}" destId="{B5CE742D-52D1-4B20-AFF1-4FFAC0AE3E54}" srcOrd="0" destOrd="5" presId="urn:microsoft.com/office/officeart/2005/8/layout/vList5"/>
    <dgm:cxn modelId="{90B00988-077E-4B4C-9D5C-8D3393186D06}" type="presOf" srcId="{A4A664A5-DB07-4EA8-A1B4-F3401A85FB15}" destId="{B5CE742D-52D1-4B20-AFF1-4FFAC0AE3E54}" srcOrd="0" destOrd="0" presId="urn:microsoft.com/office/officeart/2005/8/layout/vList5"/>
    <dgm:cxn modelId="{84D5A005-BC78-4369-AA0F-0A0544FB87B6}" type="presOf" srcId="{6A13863B-4818-4BA7-8385-49BAD5A2C1B9}" destId="{63592C13-42E9-41B3-AA09-B830EC34258F}" srcOrd="0" destOrd="0" presId="urn:microsoft.com/office/officeart/2005/8/layout/vList5"/>
    <dgm:cxn modelId="{6DF81EA0-E60F-4AC7-BA5A-8065513F1051}" type="presOf" srcId="{9FFE9C56-5357-4289-8B9F-DCDA0B45DFB4}" destId="{0CC6B0D0-C1A6-4FEB-82EF-D6C11506DD39}" srcOrd="0" destOrd="0" presId="urn:microsoft.com/office/officeart/2005/8/layout/vList5"/>
    <dgm:cxn modelId="{254CA8B5-4D64-4BB0-B733-328F3E998339}" srcId="{6A13863B-4818-4BA7-8385-49BAD5A2C1B9}" destId="{C4089061-0939-4C3F-959D-C11947FE2FB4}" srcOrd="1" destOrd="0" parTransId="{950CC453-7D9E-4334-8C9C-52A3663D3395}" sibTransId="{4BFA4A84-863B-45F6-965D-474F67CAF476}"/>
    <dgm:cxn modelId="{13AF1539-50DD-431B-81B9-F284D4A3020D}" srcId="{6A13863B-4818-4BA7-8385-49BAD5A2C1B9}" destId="{CC9BA128-FAEA-41D0-94D5-AC725EF960C9}" srcOrd="2" destOrd="0" parTransId="{0B2D911D-5F15-44A3-9A0F-44773A266FF5}" sibTransId="{45ED9BB6-9A5C-4022-B3FC-758EEFE5B987}"/>
    <dgm:cxn modelId="{A8C466B4-54DD-40B8-BD63-B698CAFE8653}" type="presOf" srcId="{D8626671-51E9-442C-A210-E10AB6728D6B}" destId="{B5CE742D-52D1-4B20-AFF1-4FFAC0AE3E54}" srcOrd="0" destOrd="4" presId="urn:microsoft.com/office/officeart/2005/8/layout/vList5"/>
    <dgm:cxn modelId="{872EF127-0225-404E-8558-40606C847324}" type="presOf" srcId="{3B5348DC-755D-4B3A-8027-4E5D9654CA53}" destId="{B5CE742D-52D1-4B20-AFF1-4FFAC0AE3E54}" srcOrd="0" destOrd="6" presId="urn:microsoft.com/office/officeart/2005/8/layout/vList5"/>
    <dgm:cxn modelId="{27C8639B-9902-492E-8008-34E5E02EA7BB}" type="presOf" srcId="{BF4FC7F4-D1B5-4EFF-A8C6-9FF9795B036E}" destId="{B5CE742D-52D1-4B20-AFF1-4FFAC0AE3E54}" srcOrd="0" destOrd="3" presId="urn:microsoft.com/office/officeart/2005/8/layout/vList5"/>
    <dgm:cxn modelId="{2A7056C8-5974-4EA5-846B-E73B44F10A5A}" srcId="{6A13863B-4818-4BA7-8385-49BAD5A2C1B9}" destId="{FBBE7712-3FD4-47D0-854F-D989BB129F13}" srcOrd="5" destOrd="0" parTransId="{930EF3EE-FBAD-437C-8144-F1205028A3E2}" sibTransId="{DB4B197A-9E3A-42E6-BED3-A9503DF0E45A}"/>
    <dgm:cxn modelId="{B57FE4DF-DDD5-4AB4-B94E-5FBC62A14B0C}" srcId="{6A13863B-4818-4BA7-8385-49BAD5A2C1B9}" destId="{BF4FC7F4-D1B5-4EFF-A8C6-9FF9795B036E}" srcOrd="3" destOrd="0" parTransId="{9F238611-6067-4B3D-8568-BD86ED3B9E5D}" sibTransId="{A00542DA-8899-4F73-A546-3F96A32ABF27}"/>
    <dgm:cxn modelId="{CA59A38C-2414-45E7-A7D0-0E468E4C7A65}" srcId="{9FFE9C56-5357-4289-8B9F-DCDA0B45DFB4}" destId="{6A13863B-4818-4BA7-8385-49BAD5A2C1B9}" srcOrd="0" destOrd="0" parTransId="{5476EFBE-4E9B-4533-8879-5151414DB1DA}" sibTransId="{0676C5B1-19FE-40C0-92CA-96B5271C9CB2}"/>
    <dgm:cxn modelId="{30375316-5EC7-460F-AE1C-DAD32644E136}" type="presOf" srcId="{C4089061-0939-4C3F-959D-C11947FE2FB4}" destId="{B5CE742D-52D1-4B20-AFF1-4FFAC0AE3E54}" srcOrd="0" destOrd="1" presId="urn:microsoft.com/office/officeart/2005/8/layout/vList5"/>
    <dgm:cxn modelId="{FCB8B5CD-82B4-4454-97A8-01F40297F9CE}" type="presParOf" srcId="{0CC6B0D0-C1A6-4FEB-82EF-D6C11506DD39}" destId="{8DC4A0ED-0762-4C02-A1B3-8C59E3E1CB9D}" srcOrd="0" destOrd="0" presId="urn:microsoft.com/office/officeart/2005/8/layout/vList5"/>
    <dgm:cxn modelId="{4B4FA089-41CC-4AD4-9175-F94A996287DD}" type="presParOf" srcId="{8DC4A0ED-0762-4C02-A1B3-8C59E3E1CB9D}" destId="{63592C13-42E9-41B3-AA09-B830EC34258F}" srcOrd="0" destOrd="0" presId="urn:microsoft.com/office/officeart/2005/8/layout/vList5"/>
    <dgm:cxn modelId="{1C09B234-B905-48C1-9DB0-E3F2DB600E4B}" type="presParOf" srcId="{8DC4A0ED-0762-4C02-A1B3-8C59E3E1CB9D}" destId="{B5CE742D-52D1-4B20-AFF1-4FFAC0AE3E5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D7075C4-D4A4-4825-A2F0-030A7EE0D7B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9C0085-96A7-4D52-9FCE-1EC422A60D6B}">
      <dgm:prSet/>
      <dgm:spPr/>
      <dgm:t>
        <a:bodyPr/>
        <a:lstStyle/>
        <a:p>
          <a:pPr rtl="0"/>
          <a:r>
            <a:rPr lang="en-US" dirty="0" smtClean="0"/>
            <a:t>File</a:t>
          </a:r>
          <a:endParaRPr lang="en-US" dirty="0"/>
        </a:p>
      </dgm:t>
    </dgm:pt>
    <dgm:pt modelId="{6C615048-C3C7-411D-A902-4EB30A785B86}" type="parTrans" cxnId="{0B627E3A-90AC-4374-B66A-BC19E425E8E9}">
      <dgm:prSet/>
      <dgm:spPr/>
      <dgm:t>
        <a:bodyPr/>
        <a:lstStyle/>
        <a:p>
          <a:endParaRPr lang="en-US"/>
        </a:p>
      </dgm:t>
    </dgm:pt>
    <dgm:pt modelId="{2E55A81A-2FE7-47BC-9662-E307A920CEE1}" type="sibTrans" cxnId="{0B627E3A-90AC-4374-B66A-BC19E425E8E9}">
      <dgm:prSet/>
      <dgm:spPr/>
      <dgm:t>
        <a:bodyPr/>
        <a:lstStyle/>
        <a:p>
          <a:endParaRPr lang="en-US"/>
        </a:p>
      </dgm:t>
    </dgm:pt>
    <dgm:pt modelId="{69584C49-E81B-4991-8CD7-7C79930953F8}">
      <dgm:prSet/>
      <dgm:spPr/>
      <dgm:t>
        <a:bodyPr/>
        <a:lstStyle/>
        <a:p>
          <a:pPr rtl="0"/>
          <a:r>
            <a:rPr lang="en-US" dirty="0" smtClean="0"/>
            <a:t>Format</a:t>
          </a:r>
          <a:endParaRPr lang="en-US" dirty="0"/>
        </a:p>
      </dgm:t>
    </dgm:pt>
    <dgm:pt modelId="{6B0B545B-638C-48B1-B41B-18BF06DF9FE1}" type="parTrans" cxnId="{45FBC30C-341C-40E7-9614-1BB6837EF8D1}">
      <dgm:prSet/>
      <dgm:spPr/>
      <dgm:t>
        <a:bodyPr/>
        <a:lstStyle/>
        <a:p>
          <a:endParaRPr lang="en-US"/>
        </a:p>
      </dgm:t>
    </dgm:pt>
    <dgm:pt modelId="{38C0142D-BD5E-4BDD-A1C1-36BC9E6D2E97}" type="sibTrans" cxnId="{45FBC30C-341C-40E7-9614-1BB6837EF8D1}">
      <dgm:prSet/>
      <dgm:spPr/>
      <dgm:t>
        <a:bodyPr/>
        <a:lstStyle/>
        <a:p>
          <a:endParaRPr lang="en-US"/>
        </a:p>
      </dgm:t>
    </dgm:pt>
    <dgm:pt modelId="{245A98FC-2889-4390-98B2-E4E8F7EA188C}">
      <dgm:prSet/>
      <dgm:spPr/>
      <dgm:t>
        <a:bodyPr/>
        <a:lstStyle/>
        <a:p>
          <a:pPr rtl="0"/>
          <a:r>
            <a:rPr lang="en-US" dirty="0" smtClean="0"/>
            <a:t>Type(Raw , </a:t>
          </a:r>
          <a:r>
            <a:rPr lang="en-US" dirty="0" err="1" smtClean="0"/>
            <a:t>results,report</a:t>
          </a:r>
          <a:r>
            <a:rPr lang="en-US" dirty="0" smtClean="0"/>
            <a:t>)</a:t>
          </a:r>
          <a:endParaRPr lang="en-US" dirty="0"/>
        </a:p>
      </dgm:t>
    </dgm:pt>
    <dgm:pt modelId="{1AD8568C-65E9-46F7-9B80-E0BF3378CD8D}" type="parTrans" cxnId="{DBC0EA39-A72F-4F06-9891-E4CEFF75B501}">
      <dgm:prSet/>
      <dgm:spPr/>
      <dgm:t>
        <a:bodyPr/>
        <a:lstStyle/>
        <a:p>
          <a:endParaRPr lang="en-US"/>
        </a:p>
      </dgm:t>
    </dgm:pt>
    <dgm:pt modelId="{11B9011F-614C-4D79-840E-66801EDCE455}" type="sibTrans" cxnId="{DBC0EA39-A72F-4F06-9891-E4CEFF75B501}">
      <dgm:prSet/>
      <dgm:spPr/>
      <dgm:t>
        <a:bodyPr/>
        <a:lstStyle/>
        <a:p>
          <a:endParaRPr lang="en-US"/>
        </a:p>
      </dgm:t>
    </dgm:pt>
    <dgm:pt modelId="{CDFF74B3-5595-4B4E-A529-CA6FF0028A69}">
      <dgm:prSet/>
      <dgm:spPr/>
      <dgm:t>
        <a:bodyPr/>
        <a:lstStyle/>
        <a:p>
          <a:pPr rtl="0"/>
          <a:r>
            <a:rPr lang="en-US" dirty="0" smtClean="0"/>
            <a:t>Size</a:t>
          </a:r>
          <a:endParaRPr lang="en-US" dirty="0"/>
        </a:p>
      </dgm:t>
    </dgm:pt>
    <dgm:pt modelId="{9012208D-3EB5-4FE9-93E0-8588948F2BBA}" type="parTrans" cxnId="{717BC2F8-2743-482E-BFCA-E886DC755FCC}">
      <dgm:prSet/>
      <dgm:spPr/>
      <dgm:t>
        <a:bodyPr/>
        <a:lstStyle/>
        <a:p>
          <a:endParaRPr lang="en-US"/>
        </a:p>
      </dgm:t>
    </dgm:pt>
    <dgm:pt modelId="{DEA06335-A50E-4C05-85EF-2C8BDFFA749F}" type="sibTrans" cxnId="{717BC2F8-2743-482E-BFCA-E886DC755FCC}">
      <dgm:prSet/>
      <dgm:spPr/>
      <dgm:t>
        <a:bodyPr/>
        <a:lstStyle/>
        <a:p>
          <a:endParaRPr lang="en-US"/>
        </a:p>
      </dgm:t>
    </dgm:pt>
    <dgm:pt modelId="{08EEA71B-F825-486B-A80C-63B21AD323FA}">
      <dgm:prSet/>
      <dgm:spPr/>
      <dgm:t>
        <a:bodyPr/>
        <a:lstStyle/>
        <a:p>
          <a:pPr rtl="0"/>
          <a:endParaRPr lang="en-US" dirty="0"/>
        </a:p>
      </dgm:t>
    </dgm:pt>
    <dgm:pt modelId="{1A338578-288A-466F-90EE-B433219D5896}" type="parTrans" cxnId="{C18EFE2A-21F2-4001-9ED0-A17076CDCEE9}">
      <dgm:prSet/>
      <dgm:spPr/>
      <dgm:t>
        <a:bodyPr/>
        <a:lstStyle/>
        <a:p>
          <a:endParaRPr lang="en-US"/>
        </a:p>
      </dgm:t>
    </dgm:pt>
    <dgm:pt modelId="{D4029FBA-AC16-46C6-906B-CB3BE7734D44}" type="sibTrans" cxnId="{C18EFE2A-21F2-4001-9ED0-A17076CDCEE9}">
      <dgm:prSet/>
      <dgm:spPr/>
      <dgm:t>
        <a:bodyPr/>
        <a:lstStyle/>
        <a:p>
          <a:endParaRPr lang="en-US"/>
        </a:p>
      </dgm:t>
    </dgm:pt>
    <dgm:pt modelId="{5A58ED68-4410-4411-963C-CEE49F066552}">
      <dgm:prSet/>
      <dgm:spPr/>
      <dgm:t>
        <a:bodyPr/>
        <a:lstStyle/>
        <a:p>
          <a:pPr rtl="0"/>
          <a:r>
            <a:rPr lang="en-US" dirty="0" smtClean="0"/>
            <a:t>Name</a:t>
          </a:r>
          <a:endParaRPr lang="en-US" dirty="0"/>
        </a:p>
      </dgm:t>
    </dgm:pt>
    <dgm:pt modelId="{20AEE4B0-6892-4D9D-AEF4-EFC76DEA5D5F}" type="parTrans" cxnId="{24794B49-EF46-4807-AF27-4C082F064BA2}">
      <dgm:prSet/>
      <dgm:spPr/>
      <dgm:t>
        <a:bodyPr/>
        <a:lstStyle/>
        <a:p>
          <a:endParaRPr lang="en-US"/>
        </a:p>
      </dgm:t>
    </dgm:pt>
    <dgm:pt modelId="{A75B3508-4AED-45C0-9DF8-E880CCBAD694}" type="sibTrans" cxnId="{24794B49-EF46-4807-AF27-4C082F064BA2}">
      <dgm:prSet/>
      <dgm:spPr/>
      <dgm:t>
        <a:bodyPr/>
        <a:lstStyle/>
        <a:p>
          <a:endParaRPr lang="en-US"/>
        </a:p>
      </dgm:t>
    </dgm:pt>
    <dgm:pt modelId="{8CA01A24-7F5C-4189-A6BA-A7369AB0CEB6}" type="pres">
      <dgm:prSet presAssocID="{1D7075C4-D4A4-4825-A2F0-030A7EE0D7B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BA3187-2626-4F14-A127-C51F4F1C28E7}" type="pres">
      <dgm:prSet presAssocID="{8C9C0085-96A7-4D52-9FCE-1EC422A60D6B}" presName="linNode" presStyleCnt="0"/>
      <dgm:spPr/>
    </dgm:pt>
    <dgm:pt modelId="{7821883F-051D-4101-BC28-172340981FC7}" type="pres">
      <dgm:prSet presAssocID="{8C9C0085-96A7-4D52-9FCE-1EC422A60D6B}" presName="parentText" presStyleLbl="node1" presStyleIdx="0" presStyleCnt="1" custLinFactNeighborY="-59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CF4F22-8C01-4FE3-AE4E-29B0F0958C77}" type="pres">
      <dgm:prSet presAssocID="{8C9C0085-96A7-4D52-9FCE-1EC422A60D6B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7BC2F8-2743-482E-BFCA-E886DC755FCC}" srcId="{8C9C0085-96A7-4D52-9FCE-1EC422A60D6B}" destId="{CDFF74B3-5595-4B4E-A529-CA6FF0028A69}" srcOrd="3" destOrd="0" parTransId="{9012208D-3EB5-4FE9-93E0-8588948F2BBA}" sibTransId="{DEA06335-A50E-4C05-85EF-2C8BDFFA749F}"/>
    <dgm:cxn modelId="{672B7522-E58F-4FD2-A3CC-4046A6F9351B}" type="presOf" srcId="{5A58ED68-4410-4411-963C-CEE49F066552}" destId="{70CF4F22-8C01-4FE3-AE4E-29B0F0958C77}" srcOrd="0" destOrd="0" presId="urn:microsoft.com/office/officeart/2005/8/layout/vList5"/>
    <dgm:cxn modelId="{DBC0EA39-A72F-4F06-9891-E4CEFF75B501}" srcId="{8C9C0085-96A7-4D52-9FCE-1EC422A60D6B}" destId="{245A98FC-2889-4390-98B2-E4E8F7EA188C}" srcOrd="2" destOrd="0" parTransId="{1AD8568C-65E9-46F7-9B80-E0BF3378CD8D}" sibTransId="{11B9011F-614C-4D79-840E-66801EDCE455}"/>
    <dgm:cxn modelId="{C18EFE2A-21F2-4001-9ED0-A17076CDCEE9}" srcId="{8C9C0085-96A7-4D52-9FCE-1EC422A60D6B}" destId="{08EEA71B-F825-486B-A80C-63B21AD323FA}" srcOrd="4" destOrd="0" parTransId="{1A338578-288A-466F-90EE-B433219D5896}" sibTransId="{D4029FBA-AC16-46C6-906B-CB3BE7734D44}"/>
    <dgm:cxn modelId="{9A3D5697-D03D-4D97-8CF1-BFD5083D6054}" type="presOf" srcId="{1D7075C4-D4A4-4825-A2F0-030A7EE0D7B9}" destId="{8CA01A24-7F5C-4189-A6BA-A7369AB0CEB6}" srcOrd="0" destOrd="0" presId="urn:microsoft.com/office/officeart/2005/8/layout/vList5"/>
    <dgm:cxn modelId="{7FDEC710-9A7A-4EA5-9C9F-9BA641841C30}" type="presOf" srcId="{245A98FC-2889-4390-98B2-E4E8F7EA188C}" destId="{70CF4F22-8C01-4FE3-AE4E-29B0F0958C77}" srcOrd="0" destOrd="2" presId="urn:microsoft.com/office/officeart/2005/8/layout/vList5"/>
    <dgm:cxn modelId="{0B627E3A-90AC-4374-B66A-BC19E425E8E9}" srcId="{1D7075C4-D4A4-4825-A2F0-030A7EE0D7B9}" destId="{8C9C0085-96A7-4D52-9FCE-1EC422A60D6B}" srcOrd="0" destOrd="0" parTransId="{6C615048-C3C7-411D-A902-4EB30A785B86}" sibTransId="{2E55A81A-2FE7-47BC-9662-E307A920CEE1}"/>
    <dgm:cxn modelId="{0A2ECD09-DE0F-4B31-809F-170886FA02A9}" type="presOf" srcId="{8C9C0085-96A7-4D52-9FCE-1EC422A60D6B}" destId="{7821883F-051D-4101-BC28-172340981FC7}" srcOrd="0" destOrd="0" presId="urn:microsoft.com/office/officeart/2005/8/layout/vList5"/>
    <dgm:cxn modelId="{FBA105A3-C125-4CC9-B936-C54AE90EB8FA}" type="presOf" srcId="{08EEA71B-F825-486B-A80C-63B21AD323FA}" destId="{70CF4F22-8C01-4FE3-AE4E-29B0F0958C77}" srcOrd="0" destOrd="4" presId="urn:microsoft.com/office/officeart/2005/8/layout/vList5"/>
    <dgm:cxn modelId="{24794B49-EF46-4807-AF27-4C082F064BA2}" srcId="{8C9C0085-96A7-4D52-9FCE-1EC422A60D6B}" destId="{5A58ED68-4410-4411-963C-CEE49F066552}" srcOrd="0" destOrd="0" parTransId="{20AEE4B0-6892-4D9D-AEF4-EFC76DEA5D5F}" sibTransId="{A75B3508-4AED-45C0-9DF8-E880CCBAD694}"/>
    <dgm:cxn modelId="{45FBC30C-341C-40E7-9614-1BB6837EF8D1}" srcId="{8C9C0085-96A7-4D52-9FCE-1EC422A60D6B}" destId="{69584C49-E81B-4991-8CD7-7C79930953F8}" srcOrd="1" destOrd="0" parTransId="{6B0B545B-638C-48B1-B41B-18BF06DF9FE1}" sibTransId="{38C0142D-BD5E-4BDD-A1C1-36BC9E6D2E97}"/>
    <dgm:cxn modelId="{175F1F9C-9D20-4040-A718-A34FFE65C71A}" type="presOf" srcId="{CDFF74B3-5595-4B4E-A529-CA6FF0028A69}" destId="{70CF4F22-8C01-4FE3-AE4E-29B0F0958C77}" srcOrd="0" destOrd="3" presId="urn:microsoft.com/office/officeart/2005/8/layout/vList5"/>
    <dgm:cxn modelId="{22A373E2-4386-4CFC-9D4B-6056184B3D77}" type="presOf" srcId="{69584C49-E81B-4991-8CD7-7C79930953F8}" destId="{70CF4F22-8C01-4FE3-AE4E-29B0F0958C77}" srcOrd="0" destOrd="1" presId="urn:microsoft.com/office/officeart/2005/8/layout/vList5"/>
    <dgm:cxn modelId="{E302F0DA-EBB8-441A-B515-23D7E2A427B2}" type="presParOf" srcId="{8CA01A24-7F5C-4189-A6BA-A7369AB0CEB6}" destId="{A4BA3187-2626-4F14-A127-C51F4F1C28E7}" srcOrd="0" destOrd="0" presId="urn:microsoft.com/office/officeart/2005/8/layout/vList5"/>
    <dgm:cxn modelId="{AD988CFA-9C48-4032-9283-28E3237EE2AF}" type="presParOf" srcId="{A4BA3187-2626-4F14-A127-C51F4F1C28E7}" destId="{7821883F-051D-4101-BC28-172340981FC7}" srcOrd="0" destOrd="0" presId="urn:microsoft.com/office/officeart/2005/8/layout/vList5"/>
    <dgm:cxn modelId="{F73E4D03-B156-45F6-A94D-3DBB24F417D4}" type="presParOf" srcId="{A4BA3187-2626-4F14-A127-C51F4F1C28E7}" destId="{70CF4F22-8C01-4FE3-AE4E-29B0F0958C7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1CCB753-AC17-48EA-8DD5-277943ECC8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82C9049-73BA-4356-96D0-D7AD591198E6}">
      <dgm:prSet/>
      <dgm:spPr/>
      <dgm:t>
        <a:bodyPr/>
        <a:lstStyle/>
        <a:p>
          <a:pPr rtl="0"/>
          <a:r>
            <a:rPr lang="en-US" smtClean="0"/>
            <a:t>Analyze</a:t>
          </a:r>
          <a:endParaRPr lang="en-US"/>
        </a:p>
      </dgm:t>
    </dgm:pt>
    <dgm:pt modelId="{3AA75275-523D-4EB7-8561-12BFC498DF1D}" type="parTrans" cxnId="{F38424C6-7D63-4220-8DEF-34BC7367A579}">
      <dgm:prSet/>
      <dgm:spPr/>
      <dgm:t>
        <a:bodyPr/>
        <a:lstStyle/>
        <a:p>
          <a:endParaRPr lang="en-US"/>
        </a:p>
      </dgm:t>
    </dgm:pt>
    <dgm:pt modelId="{AAFBFB04-461A-4B9E-9191-4BC643E1C51A}" type="sibTrans" cxnId="{F38424C6-7D63-4220-8DEF-34BC7367A579}">
      <dgm:prSet/>
      <dgm:spPr/>
      <dgm:t>
        <a:bodyPr/>
        <a:lstStyle/>
        <a:p>
          <a:endParaRPr lang="en-US"/>
        </a:p>
      </dgm:t>
    </dgm:pt>
    <dgm:pt modelId="{9722F203-7122-423D-B4BB-8702E315A5A2}">
      <dgm:prSet/>
      <dgm:spPr/>
      <dgm:t>
        <a:bodyPr/>
        <a:lstStyle/>
        <a:p>
          <a:pPr rtl="0"/>
          <a:r>
            <a:rPr lang="en-US" smtClean="0"/>
            <a:t>Type</a:t>
          </a:r>
          <a:endParaRPr lang="en-US"/>
        </a:p>
      </dgm:t>
    </dgm:pt>
    <dgm:pt modelId="{D5219C0D-F4DB-4FE2-AFC3-DB4AAA04FFCB}" type="parTrans" cxnId="{D93030C4-9788-4A34-8842-0AFCC1327928}">
      <dgm:prSet/>
      <dgm:spPr/>
      <dgm:t>
        <a:bodyPr/>
        <a:lstStyle/>
        <a:p>
          <a:endParaRPr lang="en-US"/>
        </a:p>
      </dgm:t>
    </dgm:pt>
    <dgm:pt modelId="{72FA68C4-89CB-43CB-8AE0-290F2ED0C364}" type="sibTrans" cxnId="{D93030C4-9788-4A34-8842-0AFCC1327928}">
      <dgm:prSet/>
      <dgm:spPr/>
      <dgm:t>
        <a:bodyPr/>
        <a:lstStyle/>
        <a:p>
          <a:endParaRPr lang="en-US"/>
        </a:p>
      </dgm:t>
    </dgm:pt>
    <dgm:pt modelId="{0A564B12-324E-41EC-B368-34F6E6B459A6}">
      <dgm:prSet/>
      <dgm:spPr/>
      <dgm:t>
        <a:bodyPr/>
        <a:lstStyle/>
        <a:p>
          <a:pPr rtl="0"/>
          <a:r>
            <a:rPr lang="en-US" smtClean="0"/>
            <a:t>Parameters to measure</a:t>
          </a:r>
          <a:endParaRPr lang="en-US"/>
        </a:p>
      </dgm:t>
    </dgm:pt>
    <dgm:pt modelId="{1736FCA2-D311-4681-B085-E8EBB711E51B}" type="parTrans" cxnId="{54ADDAFA-9905-4E9B-AC03-5E37412C2464}">
      <dgm:prSet/>
      <dgm:spPr/>
      <dgm:t>
        <a:bodyPr/>
        <a:lstStyle/>
        <a:p>
          <a:endParaRPr lang="en-US"/>
        </a:p>
      </dgm:t>
    </dgm:pt>
    <dgm:pt modelId="{469228F7-1C72-41AA-B61E-5CD66D16C3E5}" type="sibTrans" cxnId="{54ADDAFA-9905-4E9B-AC03-5E37412C2464}">
      <dgm:prSet/>
      <dgm:spPr/>
      <dgm:t>
        <a:bodyPr/>
        <a:lstStyle/>
        <a:p>
          <a:endParaRPr lang="en-US"/>
        </a:p>
      </dgm:t>
    </dgm:pt>
    <dgm:pt modelId="{19F3DF56-E9EE-470A-BFED-63A5B04404A2}">
      <dgm:prSet/>
      <dgm:spPr/>
      <dgm:t>
        <a:bodyPr/>
        <a:lstStyle/>
        <a:p>
          <a:pPr rtl="0"/>
          <a:r>
            <a:rPr lang="en-US" smtClean="0"/>
            <a:t>Users</a:t>
          </a:r>
          <a:endParaRPr lang="en-US"/>
        </a:p>
      </dgm:t>
    </dgm:pt>
    <dgm:pt modelId="{CA62F3ED-4696-4437-8D81-C0BD69669766}" type="parTrans" cxnId="{D9C33370-4953-4E7A-9699-A95292F6D2A0}">
      <dgm:prSet/>
      <dgm:spPr/>
      <dgm:t>
        <a:bodyPr/>
        <a:lstStyle/>
        <a:p>
          <a:endParaRPr lang="en-US"/>
        </a:p>
      </dgm:t>
    </dgm:pt>
    <dgm:pt modelId="{D4E1C57F-DFE5-4D13-952B-044561EAC55B}" type="sibTrans" cxnId="{D9C33370-4953-4E7A-9699-A95292F6D2A0}">
      <dgm:prSet/>
      <dgm:spPr/>
      <dgm:t>
        <a:bodyPr/>
        <a:lstStyle/>
        <a:p>
          <a:endParaRPr lang="en-US"/>
        </a:p>
      </dgm:t>
    </dgm:pt>
    <dgm:pt modelId="{6494B2C6-63EC-40B9-962F-F451182B9D80}" type="pres">
      <dgm:prSet presAssocID="{11CCB753-AC17-48EA-8DD5-277943ECC8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8AD6CD-0A7D-4879-9ECF-AD6DCCD79A5D}" type="pres">
      <dgm:prSet presAssocID="{B82C9049-73BA-4356-96D0-D7AD591198E6}" presName="linNode" presStyleCnt="0"/>
      <dgm:spPr/>
    </dgm:pt>
    <dgm:pt modelId="{4B172A72-3E16-438B-BD38-E6DFC55424E1}" type="pres">
      <dgm:prSet presAssocID="{B82C9049-73BA-4356-96D0-D7AD591198E6}" presName="parentText" presStyleLbl="node1" presStyleIdx="0" presStyleCnt="1" custLinFactNeighborX="-350" custLinFactNeighborY="185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4D905E-F397-4939-847A-A49FF02A0A6A}" type="pres">
      <dgm:prSet presAssocID="{B82C9049-73BA-4356-96D0-D7AD591198E6}" presName="descendantText" presStyleLbl="alignAccFollowNode1" presStyleIdx="0" presStyleCnt="1" custLinFactNeighborY="10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8424C6-7D63-4220-8DEF-34BC7367A579}" srcId="{11CCB753-AC17-48EA-8DD5-277943ECC8D6}" destId="{B82C9049-73BA-4356-96D0-D7AD591198E6}" srcOrd="0" destOrd="0" parTransId="{3AA75275-523D-4EB7-8561-12BFC498DF1D}" sibTransId="{AAFBFB04-461A-4B9E-9191-4BC643E1C51A}"/>
    <dgm:cxn modelId="{54ADDAFA-9905-4E9B-AC03-5E37412C2464}" srcId="{B82C9049-73BA-4356-96D0-D7AD591198E6}" destId="{0A564B12-324E-41EC-B368-34F6E6B459A6}" srcOrd="1" destOrd="0" parTransId="{1736FCA2-D311-4681-B085-E8EBB711E51B}" sibTransId="{469228F7-1C72-41AA-B61E-5CD66D16C3E5}"/>
    <dgm:cxn modelId="{0102A64E-B007-4943-A1F8-839567C376EC}" type="presOf" srcId="{19F3DF56-E9EE-470A-BFED-63A5B04404A2}" destId="{164D905E-F397-4939-847A-A49FF02A0A6A}" srcOrd="0" destOrd="2" presId="urn:microsoft.com/office/officeart/2005/8/layout/vList5"/>
    <dgm:cxn modelId="{D93030C4-9788-4A34-8842-0AFCC1327928}" srcId="{B82C9049-73BA-4356-96D0-D7AD591198E6}" destId="{9722F203-7122-423D-B4BB-8702E315A5A2}" srcOrd="0" destOrd="0" parTransId="{D5219C0D-F4DB-4FE2-AFC3-DB4AAA04FFCB}" sibTransId="{72FA68C4-89CB-43CB-8AE0-290F2ED0C364}"/>
    <dgm:cxn modelId="{1667CD03-AD91-4A8E-AEC4-F0018D4BC25D}" type="presOf" srcId="{0A564B12-324E-41EC-B368-34F6E6B459A6}" destId="{164D905E-F397-4939-847A-A49FF02A0A6A}" srcOrd="0" destOrd="1" presId="urn:microsoft.com/office/officeart/2005/8/layout/vList5"/>
    <dgm:cxn modelId="{2BE83B99-A636-4289-8F52-6FB0D57BBD21}" type="presOf" srcId="{B82C9049-73BA-4356-96D0-D7AD591198E6}" destId="{4B172A72-3E16-438B-BD38-E6DFC55424E1}" srcOrd="0" destOrd="0" presId="urn:microsoft.com/office/officeart/2005/8/layout/vList5"/>
    <dgm:cxn modelId="{FB7A1609-3DCE-4099-B4D1-DDEC659D2434}" type="presOf" srcId="{11CCB753-AC17-48EA-8DD5-277943ECC8D6}" destId="{6494B2C6-63EC-40B9-962F-F451182B9D80}" srcOrd="0" destOrd="0" presId="urn:microsoft.com/office/officeart/2005/8/layout/vList5"/>
    <dgm:cxn modelId="{1E874BFC-2102-4759-98D0-0D76C5AFB303}" type="presOf" srcId="{9722F203-7122-423D-B4BB-8702E315A5A2}" destId="{164D905E-F397-4939-847A-A49FF02A0A6A}" srcOrd="0" destOrd="0" presId="urn:microsoft.com/office/officeart/2005/8/layout/vList5"/>
    <dgm:cxn modelId="{D9C33370-4953-4E7A-9699-A95292F6D2A0}" srcId="{B82C9049-73BA-4356-96D0-D7AD591198E6}" destId="{19F3DF56-E9EE-470A-BFED-63A5B04404A2}" srcOrd="2" destOrd="0" parTransId="{CA62F3ED-4696-4437-8D81-C0BD69669766}" sibTransId="{D4E1C57F-DFE5-4D13-952B-044561EAC55B}"/>
    <dgm:cxn modelId="{8CD04133-16EF-41B2-802C-4D3539A1277E}" type="presParOf" srcId="{6494B2C6-63EC-40B9-962F-F451182B9D80}" destId="{918AD6CD-0A7D-4879-9ECF-AD6DCCD79A5D}" srcOrd="0" destOrd="0" presId="urn:microsoft.com/office/officeart/2005/8/layout/vList5"/>
    <dgm:cxn modelId="{89DE8D73-1E31-4829-92FE-9A36283EA1E4}" type="presParOf" srcId="{918AD6CD-0A7D-4879-9ECF-AD6DCCD79A5D}" destId="{4B172A72-3E16-438B-BD38-E6DFC55424E1}" srcOrd="0" destOrd="0" presId="urn:microsoft.com/office/officeart/2005/8/layout/vList5"/>
    <dgm:cxn modelId="{80DDA91B-11E7-4F83-9F8E-F285DE75318F}" type="presParOf" srcId="{918AD6CD-0A7D-4879-9ECF-AD6DCCD79A5D}" destId="{164D905E-F397-4939-847A-A49FF02A0A6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A99721F-F725-4932-A84F-F852955209AD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F2D530-24EA-4551-842F-F252A9304254}">
      <dgm:prSet/>
      <dgm:spPr/>
      <dgm:t>
        <a:bodyPr/>
        <a:lstStyle/>
        <a:p>
          <a:pPr rtl="0"/>
          <a:r>
            <a:rPr lang="en-US" smtClean="0"/>
            <a:t>Work flow of main services in the lab</a:t>
          </a:r>
          <a:endParaRPr lang="en-US"/>
        </a:p>
      </dgm:t>
    </dgm:pt>
    <dgm:pt modelId="{0DF6A301-BE5B-43F2-BB30-7F87B3E865DC}" type="parTrans" cxnId="{AFAE727A-115B-4484-9509-98AE10E67487}">
      <dgm:prSet/>
      <dgm:spPr/>
      <dgm:t>
        <a:bodyPr/>
        <a:lstStyle/>
        <a:p>
          <a:endParaRPr lang="en-US"/>
        </a:p>
      </dgm:t>
    </dgm:pt>
    <dgm:pt modelId="{C8B7956E-61CC-4E8D-BEB4-0B99F4B16D7D}" type="sibTrans" cxnId="{AFAE727A-115B-4484-9509-98AE10E67487}">
      <dgm:prSet/>
      <dgm:spPr/>
      <dgm:t>
        <a:bodyPr/>
        <a:lstStyle/>
        <a:p>
          <a:endParaRPr lang="en-US"/>
        </a:p>
      </dgm:t>
    </dgm:pt>
    <dgm:pt modelId="{6B02F286-C30D-4863-B490-237E132DC3CE}">
      <dgm:prSet/>
      <dgm:spPr/>
      <dgm:t>
        <a:bodyPr/>
        <a:lstStyle/>
        <a:p>
          <a:pPr rtl="0"/>
          <a:r>
            <a:rPr lang="en-US" dirty="0" smtClean="0"/>
            <a:t>Entity Extraction (Sample , Analyze , Data type , Machines , Software , Roles)</a:t>
          </a:r>
          <a:endParaRPr lang="en-US" dirty="0"/>
        </a:p>
      </dgm:t>
    </dgm:pt>
    <dgm:pt modelId="{EA7A56C7-05EF-44B7-9411-9C006B6C4DCD}" type="parTrans" cxnId="{6801DC68-9503-4B84-A9AD-22A1414EF791}">
      <dgm:prSet/>
      <dgm:spPr/>
      <dgm:t>
        <a:bodyPr/>
        <a:lstStyle/>
        <a:p>
          <a:endParaRPr lang="en-US"/>
        </a:p>
      </dgm:t>
    </dgm:pt>
    <dgm:pt modelId="{3E30436A-5D94-413A-BE66-29E4642C5AAB}" type="sibTrans" cxnId="{6801DC68-9503-4B84-A9AD-22A1414EF791}">
      <dgm:prSet/>
      <dgm:spPr/>
      <dgm:t>
        <a:bodyPr/>
        <a:lstStyle/>
        <a:p>
          <a:endParaRPr lang="en-US"/>
        </a:p>
      </dgm:t>
    </dgm:pt>
    <dgm:pt modelId="{9734A654-8FEB-4EE2-A6AD-2394F41C32A5}">
      <dgm:prSet/>
      <dgm:spPr/>
      <dgm:t>
        <a:bodyPr/>
        <a:lstStyle/>
        <a:p>
          <a:pPr rtl="0"/>
          <a:r>
            <a:rPr lang="en-US" smtClean="0"/>
            <a:t>Customize ETL processes</a:t>
          </a:r>
          <a:endParaRPr lang="en-US"/>
        </a:p>
      </dgm:t>
    </dgm:pt>
    <dgm:pt modelId="{F78DB73A-5316-4DB6-8E3A-B6BBB950A3FD}" type="parTrans" cxnId="{70C29172-C93B-4D05-B392-407471D4A325}">
      <dgm:prSet/>
      <dgm:spPr/>
      <dgm:t>
        <a:bodyPr/>
        <a:lstStyle/>
        <a:p>
          <a:endParaRPr lang="en-US"/>
        </a:p>
      </dgm:t>
    </dgm:pt>
    <dgm:pt modelId="{966E597B-AF05-4F31-A4A5-1B13802A7C10}" type="sibTrans" cxnId="{70C29172-C93B-4D05-B392-407471D4A325}">
      <dgm:prSet/>
      <dgm:spPr/>
      <dgm:t>
        <a:bodyPr/>
        <a:lstStyle/>
        <a:p>
          <a:endParaRPr lang="en-US"/>
        </a:p>
      </dgm:t>
    </dgm:pt>
    <dgm:pt modelId="{11361F62-FDB7-4B45-9BEA-05F4F71C02C6}">
      <dgm:prSet/>
      <dgm:spPr/>
      <dgm:t>
        <a:bodyPr/>
        <a:lstStyle/>
        <a:p>
          <a:pPr rtl="0"/>
          <a:r>
            <a:rPr lang="en-US" smtClean="0"/>
            <a:t>Pre migration processes</a:t>
          </a:r>
          <a:endParaRPr lang="en-US"/>
        </a:p>
      </dgm:t>
    </dgm:pt>
    <dgm:pt modelId="{703C84BB-18B2-40CA-87CF-61571166737C}" type="parTrans" cxnId="{8731E3D0-431A-4281-B17E-0CC07017A380}">
      <dgm:prSet/>
      <dgm:spPr/>
      <dgm:t>
        <a:bodyPr/>
        <a:lstStyle/>
        <a:p>
          <a:endParaRPr lang="en-US"/>
        </a:p>
      </dgm:t>
    </dgm:pt>
    <dgm:pt modelId="{CBE0C2D0-F10F-46A0-B3C7-0CBA803F3D14}" type="sibTrans" cxnId="{8731E3D0-431A-4281-B17E-0CC07017A380}">
      <dgm:prSet/>
      <dgm:spPr/>
      <dgm:t>
        <a:bodyPr/>
        <a:lstStyle/>
        <a:p>
          <a:endParaRPr lang="en-US"/>
        </a:p>
      </dgm:t>
    </dgm:pt>
    <dgm:pt modelId="{9BDCA267-EEBF-404D-B382-70B74B7E5964}" type="pres">
      <dgm:prSet presAssocID="{1A99721F-F725-4932-A84F-F852955209A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54F48B-52B5-4A61-B41E-35D3888C90C4}" type="pres">
      <dgm:prSet presAssocID="{1A99721F-F725-4932-A84F-F852955209AD}" presName="fgShape" presStyleLbl="fgShp" presStyleIdx="0" presStyleCnt="1"/>
      <dgm:spPr/>
    </dgm:pt>
    <dgm:pt modelId="{D7C07AF7-D15C-4711-B878-E651FCDDCF31}" type="pres">
      <dgm:prSet presAssocID="{1A99721F-F725-4932-A84F-F852955209AD}" presName="linComp" presStyleCnt="0"/>
      <dgm:spPr/>
    </dgm:pt>
    <dgm:pt modelId="{08272697-A27B-44E3-91D8-99F6EE5ADA8D}" type="pres">
      <dgm:prSet presAssocID="{F8F2D530-24EA-4551-842F-F252A9304254}" presName="compNode" presStyleCnt="0"/>
      <dgm:spPr/>
    </dgm:pt>
    <dgm:pt modelId="{A8C42083-1890-4A79-8C7B-22A4797ED647}" type="pres">
      <dgm:prSet presAssocID="{F8F2D530-24EA-4551-842F-F252A9304254}" presName="bkgdShape" presStyleLbl="node1" presStyleIdx="0" presStyleCnt="4"/>
      <dgm:spPr/>
      <dgm:t>
        <a:bodyPr/>
        <a:lstStyle/>
        <a:p>
          <a:endParaRPr lang="en-US"/>
        </a:p>
      </dgm:t>
    </dgm:pt>
    <dgm:pt modelId="{4A9BCBAB-6EC3-4E77-89EA-0DF47D6C7BD4}" type="pres">
      <dgm:prSet presAssocID="{F8F2D530-24EA-4551-842F-F252A9304254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791811-D7E7-4E2E-9269-93EA5F39ED42}" type="pres">
      <dgm:prSet presAssocID="{F8F2D530-24EA-4551-842F-F252A9304254}" presName="invisiNode" presStyleLbl="node1" presStyleIdx="0" presStyleCnt="4"/>
      <dgm:spPr/>
    </dgm:pt>
    <dgm:pt modelId="{F9885024-7C4B-4C14-AD4C-340F89DFD62D}" type="pres">
      <dgm:prSet presAssocID="{F8F2D530-24EA-4551-842F-F252A9304254}" presName="imagNode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2C34B0D-C25F-4D7D-BC08-80CC9874611E}" type="pres">
      <dgm:prSet presAssocID="{C8B7956E-61CC-4E8D-BEB4-0B99F4B16D7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0FF5194-F4F0-4DF5-A2E7-764A2BB23FAE}" type="pres">
      <dgm:prSet presAssocID="{6B02F286-C30D-4863-B490-237E132DC3CE}" presName="compNode" presStyleCnt="0"/>
      <dgm:spPr/>
    </dgm:pt>
    <dgm:pt modelId="{7B87F9CC-7074-46A2-ABC2-1DDF7CDCE9B3}" type="pres">
      <dgm:prSet presAssocID="{6B02F286-C30D-4863-B490-237E132DC3CE}" presName="bkgdShape" presStyleLbl="node1" presStyleIdx="1" presStyleCnt="4"/>
      <dgm:spPr/>
      <dgm:t>
        <a:bodyPr/>
        <a:lstStyle/>
        <a:p>
          <a:endParaRPr lang="en-US"/>
        </a:p>
      </dgm:t>
    </dgm:pt>
    <dgm:pt modelId="{341DC6CD-4A42-4FDA-A878-429BD38D0508}" type="pres">
      <dgm:prSet presAssocID="{6B02F286-C30D-4863-B490-237E132DC3CE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661FBD-00D8-4911-B994-73A39BDBE3CE}" type="pres">
      <dgm:prSet presAssocID="{6B02F286-C30D-4863-B490-237E132DC3CE}" presName="invisiNode" presStyleLbl="node1" presStyleIdx="1" presStyleCnt="4"/>
      <dgm:spPr/>
    </dgm:pt>
    <dgm:pt modelId="{EB40BC51-7308-49BA-AB73-BD99821FD67E}" type="pres">
      <dgm:prSet presAssocID="{6B02F286-C30D-4863-B490-237E132DC3CE}" presName="imagNode" presStyleLbl="fgImgPlac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0BE8F00-F640-4E1D-A08E-6C8987E6421A}" type="pres">
      <dgm:prSet presAssocID="{3E30436A-5D94-413A-BE66-29E4642C5AA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94BB7DE-2589-4324-B5AD-A3AA849DEA6D}" type="pres">
      <dgm:prSet presAssocID="{9734A654-8FEB-4EE2-A6AD-2394F41C32A5}" presName="compNode" presStyleCnt="0"/>
      <dgm:spPr/>
    </dgm:pt>
    <dgm:pt modelId="{FF5A7516-4457-4502-A302-523FB9E183FF}" type="pres">
      <dgm:prSet presAssocID="{9734A654-8FEB-4EE2-A6AD-2394F41C32A5}" presName="bkgdShape" presStyleLbl="node1" presStyleIdx="2" presStyleCnt="4"/>
      <dgm:spPr/>
      <dgm:t>
        <a:bodyPr/>
        <a:lstStyle/>
        <a:p>
          <a:endParaRPr lang="en-US"/>
        </a:p>
      </dgm:t>
    </dgm:pt>
    <dgm:pt modelId="{E1270919-1695-42FF-837C-4E2F764B66E9}" type="pres">
      <dgm:prSet presAssocID="{9734A654-8FEB-4EE2-A6AD-2394F41C32A5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0B649E-69CB-423A-8BA4-4D6254D5937F}" type="pres">
      <dgm:prSet presAssocID="{9734A654-8FEB-4EE2-A6AD-2394F41C32A5}" presName="invisiNode" presStyleLbl="node1" presStyleIdx="2" presStyleCnt="4"/>
      <dgm:spPr/>
    </dgm:pt>
    <dgm:pt modelId="{23B6CDEC-2795-4C03-A091-4D9248FBF4F4}" type="pres">
      <dgm:prSet presAssocID="{9734A654-8FEB-4EE2-A6AD-2394F41C32A5}" presName="imagNode" presStyleLbl="fgImgPlace1" presStyleIdx="2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EB8698F-FC07-4254-83B8-2D8FE3F24389}" type="pres">
      <dgm:prSet presAssocID="{966E597B-AF05-4F31-A4A5-1B13802A7C10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88F910F-664F-4B1A-BA87-DD2DDD61D1DC}" type="pres">
      <dgm:prSet presAssocID="{11361F62-FDB7-4B45-9BEA-05F4F71C02C6}" presName="compNode" presStyleCnt="0"/>
      <dgm:spPr/>
    </dgm:pt>
    <dgm:pt modelId="{BD84B209-7820-45D5-8D43-F953FB605B67}" type="pres">
      <dgm:prSet presAssocID="{11361F62-FDB7-4B45-9BEA-05F4F71C02C6}" presName="bkgdShape" presStyleLbl="node1" presStyleIdx="3" presStyleCnt="4"/>
      <dgm:spPr/>
      <dgm:t>
        <a:bodyPr/>
        <a:lstStyle/>
        <a:p>
          <a:endParaRPr lang="en-US"/>
        </a:p>
      </dgm:t>
    </dgm:pt>
    <dgm:pt modelId="{07114396-F7BC-42E0-9474-DFACEB502410}" type="pres">
      <dgm:prSet presAssocID="{11361F62-FDB7-4B45-9BEA-05F4F71C02C6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25C72C-CD6D-4C6E-8C08-4A007B329EED}" type="pres">
      <dgm:prSet presAssocID="{11361F62-FDB7-4B45-9BEA-05F4F71C02C6}" presName="invisiNode" presStyleLbl="node1" presStyleIdx="3" presStyleCnt="4"/>
      <dgm:spPr/>
    </dgm:pt>
    <dgm:pt modelId="{4739FDF8-E795-4929-AF4D-7C5A5736FC35}" type="pres">
      <dgm:prSet presAssocID="{11361F62-FDB7-4B45-9BEA-05F4F71C02C6}" presName="imagNode" presStyleLbl="fgImgPlace1" presStyleIdx="3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70C29172-C93B-4D05-B392-407471D4A325}" srcId="{1A99721F-F725-4932-A84F-F852955209AD}" destId="{9734A654-8FEB-4EE2-A6AD-2394F41C32A5}" srcOrd="2" destOrd="0" parTransId="{F78DB73A-5316-4DB6-8E3A-B6BBB950A3FD}" sibTransId="{966E597B-AF05-4F31-A4A5-1B13802A7C10}"/>
    <dgm:cxn modelId="{BE0855F5-7052-4028-8B46-C1875A295149}" type="presOf" srcId="{11361F62-FDB7-4B45-9BEA-05F4F71C02C6}" destId="{07114396-F7BC-42E0-9474-DFACEB502410}" srcOrd="1" destOrd="0" presId="urn:microsoft.com/office/officeart/2005/8/layout/hList7"/>
    <dgm:cxn modelId="{AFAE727A-115B-4484-9509-98AE10E67487}" srcId="{1A99721F-F725-4932-A84F-F852955209AD}" destId="{F8F2D530-24EA-4551-842F-F252A9304254}" srcOrd="0" destOrd="0" parTransId="{0DF6A301-BE5B-43F2-BB30-7F87B3E865DC}" sibTransId="{C8B7956E-61CC-4E8D-BEB4-0B99F4B16D7D}"/>
    <dgm:cxn modelId="{4BED1023-EF1E-460E-9E16-1190BDC63919}" type="presOf" srcId="{6B02F286-C30D-4863-B490-237E132DC3CE}" destId="{341DC6CD-4A42-4FDA-A878-429BD38D0508}" srcOrd="1" destOrd="0" presId="urn:microsoft.com/office/officeart/2005/8/layout/hList7"/>
    <dgm:cxn modelId="{FE00B0F7-E079-4AA5-B49F-D3629D47FB7D}" type="presOf" srcId="{11361F62-FDB7-4B45-9BEA-05F4F71C02C6}" destId="{BD84B209-7820-45D5-8D43-F953FB605B67}" srcOrd="0" destOrd="0" presId="urn:microsoft.com/office/officeart/2005/8/layout/hList7"/>
    <dgm:cxn modelId="{1E5791C7-01E3-4967-82E7-05ACA015618C}" type="presOf" srcId="{C8B7956E-61CC-4E8D-BEB4-0B99F4B16D7D}" destId="{32C34B0D-C25F-4D7D-BC08-80CC9874611E}" srcOrd="0" destOrd="0" presId="urn:microsoft.com/office/officeart/2005/8/layout/hList7"/>
    <dgm:cxn modelId="{30E5789C-ED93-4ECB-A0A3-82A389A8895E}" type="presOf" srcId="{9734A654-8FEB-4EE2-A6AD-2394F41C32A5}" destId="{FF5A7516-4457-4502-A302-523FB9E183FF}" srcOrd="0" destOrd="0" presId="urn:microsoft.com/office/officeart/2005/8/layout/hList7"/>
    <dgm:cxn modelId="{EBDCAF57-1044-422E-B6E5-A94C21A64FA7}" type="presOf" srcId="{9734A654-8FEB-4EE2-A6AD-2394F41C32A5}" destId="{E1270919-1695-42FF-837C-4E2F764B66E9}" srcOrd="1" destOrd="0" presId="urn:microsoft.com/office/officeart/2005/8/layout/hList7"/>
    <dgm:cxn modelId="{77EDAF7E-7878-426D-ACFC-A7C06B322126}" type="presOf" srcId="{966E597B-AF05-4F31-A4A5-1B13802A7C10}" destId="{CEB8698F-FC07-4254-83B8-2D8FE3F24389}" srcOrd="0" destOrd="0" presId="urn:microsoft.com/office/officeart/2005/8/layout/hList7"/>
    <dgm:cxn modelId="{8731E3D0-431A-4281-B17E-0CC07017A380}" srcId="{1A99721F-F725-4932-A84F-F852955209AD}" destId="{11361F62-FDB7-4B45-9BEA-05F4F71C02C6}" srcOrd="3" destOrd="0" parTransId="{703C84BB-18B2-40CA-87CF-61571166737C}" sibTransId="{CBE0C2D0-F10F-46A0-B3C7-0CBA803F3D14}"/>
    <dgm:cxn modelId="{81000932-93E4-4004-92A7-17E3BB6B5D66}" type="presOf" srcId="{F8F2D530-24EA-4551-842F-F252A9304254}" destId="{4A9BCBAB-6EC3-4E77-89EA-0DF47D6C7BD4}" srcOrd="1" destOrd="0" presId="urn:microsoft.com/office/officeart/2005/8/layout/hList7"/>
    <dgm:cxn modelId="{0F386D41-779A-4519-98BF-6AE64D175772}" type="presOf" srcId="{1A99721F-F725-4932-A84F-F852955209AD}" destId="{9BDCA267-EEBF-404D-B382-70B74B7E5964}" srcOrd="0" destOrd="0" presId="urn:microsoft.com/office/officeart/2005/8/layout/hList7"/>
    <dgm:cxn modelId="{D52899FF-BBC3-470A-8E15-39BAA55AAE92}" type="presOf" srcId="{3E30436A-5D94-413A-BE66-29E4642C5AAB}" destId="{A0BE8F00-F640-4E1D-A08E-6C8987E6421A}" srcOrd="0" destOrd="0" presId="urn:microsoft.com/office/officeart/2005/8/layout/hList7"/>
    <dgm:cxn modelId="{6801DC68-9503-4B84-A9AD-22A1414EF791}" srcId="{1A99721F-F725-4932-A84F-F852955209AD}" destId="{6B02F286-C30D-4863-B490-237E132DC3CE}" srcOrd="1" destOrd="0" parTransId="{EA7A56C7-05EF-44B7-9411-9C006B6C4DCD}" sibTransId="{3E30436A-5D94-413A-BE66-29E4642C5AAB}"/>
    <dgm:cxn modelId="{98F93F82-4395-4F1D-8515-E53BE8E4FA34}" type="presOf" srcId="{F8F2D530-24EA-4551-842F-F252A9304254}" destId="{A8C42083-1890-4A79-8C7B-22A4797ED647}" srcOrd="0" destOrd="0" presId="urn:microsoft.com/office/officeart/2005/8/layout/hList7"/>
    <dgm:cxn modelId="{68BBD82A-9AF8-4FD9-9E19-645474856223}" type="presOf" srcId="{6B02F286-C30D-4863-B490-237E132DC3CE}" destId="{7B87F9CC-7074-46A2-ABC2-1DDF7CDCE9B3}" srcOrd="0" destOrd="0" presId="urn:microsoft.com/office/officeart/2005/8/layout/hList7"/>
    <dgm:cxn modelId="{A408E950-34C7-4890-BD04-C3B223442168}" type="presParOf" srcId="{9BDCA267-EEBF-404D-B382-70B74B7E5964}" destId="{4454F48B-52B5-4A61-B41E-35D3888C90C4}" srcOrd="0" destOrd="0" presId="urn:microsoft.com/office/officeart/2005/8/layout/hList7"/>
    <dgm:cxn modelId="{3BAB42F3-70D3-4DAC-81BE-290259CC1A41}" type="presParOf" srcId="{9BDCA267-EEBF-404D-B382-70B74B7E5964}" destId="{D7C07AF7-D15C-4711-B878-E651FCDDCF31}" srcOrd="1" destOrd="0" presId="urn:microsoft.com/office/officeart/2005/8/layout/hList7"/>
    <dgm:cxn modelId="{5E3FBEDF-BB6E-4ADC-8B32-F1CAA6EF1246}" type="presParOf" srcId="{D7C07AF7-D15C-4711-B878-E651FCDDCF31}" destId="{08272697-A27B-44E3-91D8-99F6EE5ADA8D}" srcOrd="0" destOrd="0" presId="urn:microsoft.com/office/officeart/2005/8/layout/hList7"/>
    <dgm:cxn modelId="{66AA18B1-B16A-4C47-BA78-04703F8CA171}" type="presParOf" srcId="{08272697-A27B-44E3-91D8-99F6EE5ADA8D}" destId="{A8C42083-1890-4A79-8C7B-22A4797ED647}" srcOrd="0" destOrd="0" presId="urn:microsoft.com/office/officeart/2005/8/layout/hList7"/>
    <dgm:cxn modelId="{79FA0145-D969-48FF-9525-373FCDDA4619}" type="presParOf" srcId="{08272697-A27B-44E3-91D8-99F6EE5ADA8D}" destId="{4A9BCBAB-6EC3-4E77-89EA-0DF47D6C7BD4}" srcOrd="1" destOrd="0" presId="urn:microsoft.com/office/officeart/2005/8/layout/hList7"/>
    <dgm:cxn modelId="{10F9F6FC-853B-4105-8277-A8D705398958}" type="presParOf" srcId="{08272697-A27B-44E3-91D8-99F6EE5ADA8D}" destId="{78791811-D7E7-4E2E-9269-93EA5F39ED42}" srcOrd="2" destOrd="0" presId="urn:microsoft.com/office/officeart/2005/8/layout/hList7"/>
    <dgm:cxn modelId="{0C23B65A-A499-49BF-AECD-F3A69067E087}" type="presParOf" srcId="{08272697-A27B-44E3-91D8-99F6EE5ADA8D}" destId="{F9885024-7C4B-4C14-AD4C-340F89DFD62D}" srcOrd="3" destOrd="0" presId="urn:microsoft.com/office/officeart/2005/8/layout/hList7"/>
    <dgm:cxn modelId="{979BF5AB-F333-4BE2-85CF-8F9281E61684}" type="presParOf" srcId="{D7C07AF7-D15C-4711-B878-E651FCDDCF31}" destId="{32C34B0D-C25F-4D7D-BC08-80CC9874611E}" srcOrd="1" destOrd="0" presId="urn:microsoft.com/office/officeart/2005/8/layout/hList7"/>
    <dgm:cxn modelId="{C7E25A22-5790-4136-97AD-01DA41CFA1DE}" type="presParOf" srcId="{D7C07AF7-D15C-4711-B878-E651FCDDCF31}" destId="{40FF5194-F4F0-4DF5-A2E7-764A2BB23FAE}" srcOrd="2" destOrd="0" presId="urn:microsoft.com/office/officeart/2005/8/layout/hList7"/>
    <dgm:cxn modelId="{2F4209C7-0A64-4D0D-849E-3A31F9F6C47F}" type="presParOf" srcId="{40FF5194-F4F0-4DF5-A2E7-764A2BB23FAE}" destId="{7B87F9CC-7074-46A2-ABC2-1DDF7CDCE9B3}" srcOrd="0" destOrd="0" presId="urn:microsoft.com/office/officeart/2005/8/layout/hList7"/>
    <dgm:cxn modelId="{9DFFFE55-1477-406B-9833-247DF59445B2}" type="presParOf" srcId="{40FF5194-F4F0-4DF5-A2E7-764A2BB23FAE}" destId="{341DC6CD-4A42-4FDA-A878-429BD38D0508}" srcOrd="1" destOrd="0" presId="urn:microsoft.com/office/officeart/2005/8/layout/hList7"/>
    <dgm:cxn modelId="{2BCEFA24-EDD4-45DA-A35D-50AFFC87D942}" type="presParOf" srcId="{40FF5194-F4F0-4DF5-A2E7-764A2BB23FAE}" destId="{5D661FBD-00D8-4911-B994-73A39BDBE3CE}" srcOrd="2" destOrd="0" presId="urn:microsoft.com/office/officeart/2005/8/layout/hList7"/>
    <dgm:cxn modelId="{81E1CA7C-FDA6-41B4-9AF4-E0D70C5BB7AC}" type="presParOf" srcId="{40FF5194-F4F0-4DF5-A2E7-764A2BB23FAE}" destId="{EB40BC51-7308-49BA-AB73-BD99821FD67E}" srcOrd="3" destOrd="0" presId="urn:microsoft.com/office/officeart/2005/8/layout/hList7"/>
    <dgm:cxn modelId="{2BD6E7CF-361B-47BA-B8F6-F781E86B2B4B}" type="presParOf" srcId="{D7C07AF7-D15C-4711-B878-E651FCDDCF31}" destId="{A0BE8F00-F640-4E1D-A08E-6C8987E6421A}" srcOrd="3" destOrd="0" presId="urn:microsoft.com/office/officeart/2005/8/layout/hList7"/>
    <dgm:cxn modelId="{598A6ACC-3F1F-4C7A-92DA-BA7E566CFCCF}" type="presParOf" srcId="{D7C07AF7-D15C-4711-B878-E651FCDDCF31}" destId="{994BB7DE-2589-4324-B5AD-A3AA849DEA6D}" srcOrd="4" destOrd="0" presId="urn:microsoft.com/office/officeart/2005/8/layout/hList7"/>
    <dgm:cxn modelId="{CA50B456-7709-4095-BC7E-5DFC31CCA357}" type="presParOf" srcId="{994BB7DE-2589-4324-B5AD-A3AA849DEA6D}" destId="{FF5A7516-4457-4502-A302-523FB9E183FF}" srcOrd="0" destOrd="0" presId="urn:microsoft.com/office/officeart/2005/8/layout/hList7"/>
    <dgm:cxn modelId="{20277E6E-3387-4BEE-B920-6D315E544028}" type="presParOf" srcId="{994BB7DE-2589-4324-B5AD-A3AA849DEA6D}" destId="{E1270919-1695-42FF-837C-4E2F764B66E9}" srcOrd="1" destOrd="0" presId="urn:microsoft.com/office/officeart/2005/8/layout/hList7"/>
    <dgm:cxn modelId="{0BC94646-C0DB-4407-A2E2-302836397480}" type="presParOf" srcId="{994BB7DE-2589-4324-B5AD-A3AA849DEA6D}" destId="{990B649E-69CB-423A-8BA4-4D6254D5937F}" srcOrd="2" destOrd="0" presId="urn:microsoft.com/office/officeart/2005/8/layout/hList7"/>
    <dgm:cxn modelId="{7D264C87-60E4-4E52-92B9-8A7640CCB192}" type="presParOf" srcId="{994BB7DE-2589-4324-B5AD-A3AA849DEA6D}" destId="{23B6CDEC-2795-4C03-A091-4D9248FBF4F4}" srcOrd="3" destOrd="0" presId="urn:microsoft.com/office/officeart/2005/8/layout/hList7"/>
    <dgm:cxn modelId="{07057158-21B2-4F20-BD3D-7CC273436FA3}" type="presParOf" srcId="{D7C07AF7-D15C-4711-B878-E651FCDDCF31}" destId="{CEB8698F-FC07-4254-83B8-2D8FE3F24389}" srcOrd="5" destOrd="0" presId="urn:microsoft.com/office/officeart/2005/8/layout/hList7"/>
    <dgm:cxn modelId="{29BDFF03-8233-4057-A26F-6584658CEC96}" type="presParOf" srcId="{D7C07AF7-D15C-4711-B878-E651FCDDCF31}" destId="{288F910F-664F-4B1A-BA87-DD2DDD61D1DC}" srcOrd="6" destOrd="0" presId="urn:microsoft.com/office/officeart/2005/8/layout/hList7"/>
    <dgm:cxn modelId="{1DD948DA-604F-4F9B-ABFF-1773AFCC0BF3}" type="presParOf" srcId="{288F910F-664F-4B1A-BA87-DD2DDD61D1DC}" destId="{BD84B209-7820-45D5-8D43-F953FB605B67}" srcOrd="0" destOrd="0" presId="urn:microsoft.com/office/officeart/2005/8/layout/hList7"/>
    <dgm:cxn modelId="{9E5FA51D-B344-4A3D-AAAF-1AEB9D1A4093}" type="presParOf" srcId="{288F910F-664F-4B1A-BA87-DD2DDD61D1DC}" destId="{07114396-F7BC-42E0-9474-DFACEB502410}" srcOrd="1" destOrd="0" presId="urn:microsoft.com/office/officeart/2005/8/layout/hList7"/>
    <dgm:cxn modelId="{85DD4F7D-BD8C-4230-BBA7-107BB8E606CA}" type="presParOf" srcId="{288F910F-664F-4B1A-BA87-DD2DDD61D1DC}" destId="{9125C72C-CD6D-4C6E-8C08-4A007B329EED}" srcOrd="2" destOrd="0" presId="urn:microsoft.com/office/officeart/2005/8/layout/hList7"/>
    <dgm:cxn modelId="{EA822ABF-9EE4-4032-8D2E-AA8C2ED3D6D4}" type="presParOf" srcId="{288F910F-664F-4B1A-BA87-DD2DDD61D1DC}" destId="{4739FDF8-E795-4929-AF4D-7C5A5736FC35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3A5B3DA-AC42-4461-9E38-A03C00BF8FEA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860506B-84F1-4727-961B-DAC995B3F745}">
      <dgm:prSet/>
      <dgm:spPr/>
      <dgm:t>
        <a:bodyPr/>
        <a:lstStyle/>
        <a:p>
          <a:pPr rtl="0"/>
          <a:r>
            <a:rPr lang="en-US" smtClean="0"/>
            <a:t>Determine Application Dependencies</a:t>
          </a:r>
          <a:endParaRPr lang="en-US"/>
        </a:p>
      </dgm:t>
    </dgm:pt>
    <dgm:pt modelId="{DC58DF8F-61E6-4ED6-A489-F1EB4342CC18}" type="parTrans" cxnId="{D5BF73B3-5A3F-4B96-A69F-77249B37ADAF}">
      <dgm:prSet/>
      <dgm:spPr/>
      <dgm:t>
        <a:bodyPr/>
        <a:lstStyle/>
        <a:p>
          <a:endParaRPr lang="en-US"/>
        </a:p>
      </dgm:t>
    </dgm:pt>
    <dgm:pt modelId="{DEE405E7-0A5B-4DE3-8C8B-BAC70E2F0BEB}" type="sibTrans" cxnId="{D5BF73B3-5A3F-4B96-A69F-77249B37ADAF}">
      <dgm:prSet/>
      <dgm:spPr/>
      <dgm:t>
        <a:bodyPr/>
        <a:lstStyle/>
        <a:p>
          <a:endParaRPr lang="en-US"/>
        </a:p>
      </dgm:t>
    </dgm:pt>
    <dgm:pt modelId="{C7F919E1-D484-4112-83E8-F4D0BDFA6ACF}">
      <dgm:prSet/>
      <dgm:spPr/>
      <dgm:t>
        <a:bodyPr/>
        <a:lstStyle/>
        <a:p>
          <a:pPr rtl="0"/>
          <a:r>
            <a:rPr lang="en-US" smtClean="0"/>
            <a:t>Design Batch Waves </a:t>
          </a:r>
          <a:endParaRPr lang="en-US"/>
        </a:p>
      </dgm:t>
    </dgm:pt>
    <dgm:pt modelId="{C5519C8D-CAF6-466C-8D96-565965F4E2E4}" type="parTrans" cxnId="{44266DC7-DFD2-4735-8D8F-F29AA2D966D2}">
      <dgm:prSet/>
      <dgm:spPr/>
      <dgm:t>
        <a:bodyPr/>
        <a:lstStyle/>
        <a:p>
          <a:endParaRPr lang="en-US"/>
        </a:p>
      </dgm:t>
    </dgm:pt>
    <dgm:pt modelId="{0EBA2E06-0D86-494B-8FF2-3C49B7883A0B}" type="sibTrans" cxnId="{44266DC7-DFD2-4735-8D8F-F29AA2D966D2}">
      <dgm:prSet/>
      <dgm:spPr/>
      <dgm:t>
        <a:bodyPr/>
        <a:lstStyle/>
        <a:p>
          <a:endParaRPr lang="en-US"/>
        </a:p>
      </dgm:t>
    </dgm:pt>
    <dgm:pt modelId="{01737E63-E3E6-4058-916C-9187F5C46E20}">
      <dgm:prSet/>
      <dgm:spPr/>
      <dgm:t>
        <a:bodyPr/>
        <a:lstStyle/>
        <a:p>
          <a:pPr rtl="0"/>
          <a:r>
            <a:rPr lang="en-US" smtClean="0"/>
            <a:t>Configuration file to Describe source and target VM</a:t>
          </a:r>
          <a:endParaRPr lang="en-US"/>
        </a:p>
      </dgm:t>
    </dgm:pt>
    <dgm:pt modelId="{4CC174F2-8535-496E-9F75-5258A5A08659}" type="parTrans" cxnId="{08C315B7-5E8E-4684-9AC7-121A3F8E881A}">
      <dgm:prSet/>
      <dgm:spPr/>
      <dgm:t>
        <a:bodyPr/>
        <a:lstStyle/>
        <a:p>
          <a:endParaRPr lang="en-US"/>
        </a:p>
      </dgm:t>
    </dgm:pt>
    <dgm:pt modelId="{C87CDF30-5F57-413F-9081-21096A682DBC}" type="sibTrans" cxnId="{08C315B7-5E8E-4684-9AC7-121A3F8E881A}">
      <dgm:prSet/>
      <dgm:spPr/>
      <dgm:t>
        <a:bodyPr/>
        <a:lstStyle/>
        <a:p>
          <a:endParaRPr lang="en-US"/>
        </a:p>
      </dgm:t>
    </dgm:pt>
    <dgm:pt modelId="{1E68AC87-65F9-4CC4-8E4D-FDE9629049C1}">
      <dgm:prSet/>
      <dgm:spPr/>
      <dgm:t>
        <a:bodyPr/>
        <a:lstStyle/>
        <a:p>
          <a:pPr rtl="0"/>
          <a:r>
            <a:rPr lang="en-US" smtClean="0"/>
            <a:t>Metadata preparation , license validation </a:t>
          </a:r>
          <a:endParaRPr lang="en-US"/>
        </a:p>
      </dgm:t>
    </dgm:pt>
    <dgm:pt modelId="{5E6CFA5B-BAD2-422E-A541-D7919167543C}" type="parTrans" cxnId="{F3324171-F63E-41B5-A495-960799C52D0F}">
      <dgm:prSet/>
      <dgm:spPr/>
      <dgm:t>
        <a:bodyPr/>
        <a:lstStyle/>
        <a:p>
          <a:endParaRPr lang="en-US"/>
        </a:p>
      </dgm:t>
    </dgm:pt>
    <dgm:pt modelId="{A3AE2C35-04AD-4C8D-924E-EDD3F3412ACB}" type="sibTrans" cxnId="{F3324171-F63E-41B5-A495-960799C52D0F}">
      <dgm:prSet/>
      <dgm:spPr/>
      <dgm:t>
        <a:bodyPr/>
        <a:lstStyle/>
        <a:p>
          <a:endParaRPr lang="en-US"/>
        </a:p>
      </dgm:t>
    </dgm:pt>
    <dgm:pt modelId="{FBE463B5-9B94-4CF1-A181-2506EC5B1E31}">
      <dgm:prSet/>
      <dgm:spPr/>
      <dgm:t>
        <a:bodyPr/>
        <a:lstStyle/>
        <a:p>
          <a:pPr rtl="0"/>
          <a:r>
            <a:rPr lang="en-US" smtClean="0"/>
            <a:t>Performing migration processes</a:t>
          </a:r>
          <a:endParaRPr lang="en-US"/>
        </a:p>
      </dgm:t>
    </dgm:pt>
    <dgm:pt modelId="{9F60C0D0-9991-4157-8193-0B66889246D8}" type="parTrans" cxnId="{B3440C40-59CD-41BC-8E84-2D7A98BCEC06}">
      <dgm:prSet/>
      <dgm:spPr/>
      <dgm:t>
        <a:bodyPr/>
        <a:lstStyle/>
        <a:p>
          <a:endParaRPr lang="en-US"/>
        </a:p>
      </dgm:t>
    </dgm:pt>
    <dgm:pt modelId="{59CB7FEC-E45E-4029-9CB4-34DF7CFA028D}" type="sibTrans" cxnId="{B3440C40-59CD-41BC-8E84-2D7A98BCEC06}">
      <dgm:prSet/>
      <dgm:spPr/>
      <dgm:t>
        <a:bodyPr/>
        <a:lstStyle/>
        <a:p>
          <a:endParaRPr lang="en-US"/>
        </a:p>
      </dgm:t>
    </dgm:pt>
    <dgm:pt modelId="{39D8611E-58C7-4A05-BCBD-09B098B62169}" type="pres">
      <dgm:prSet presAssocID="{53A5B3DA-AC42-4461-9E38-A03C00BF8FE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10B929-FD32-4711-888A-057AB8BEB1F2}" type="pres">
      <dgm:prSet presAssocID="{53A5B3DA-AC42-4461-9E38-A03C00BF8FEA}" presName="arrow" presStyleLbl="bgShp" presStyleIdx="0" presStyleCnt="1"/>
      <dgm:spPr/>
    </dgm:pt>
    <dgm:pt modelId="{FFE53E86-643D-4147-AF22-34522267D46F}" type="pres">
      <dgm:prSet presAssocID="{53A5B3DA-AC42-4461-9E38-A03C00BF8FEA}" presName="points" presStyleCnt="0"/>
      <dgm:spPr/>
    </dgm:pt>
    <dgm:pt modelId="{68B3A287-3FA1-4BFE-B37F-5314AB81370C}" type="pres">
      <dgm:prSet presAssocID="{6860506B-84F1-4727-961B-DAC995B3F745}" presName="compositeA" presStyleCnt="0"/>
      <dgm:spPr/>
    </dgm:pt>
    <dgm:pt modelId="{153CB56F-1094-4E6F-88A1-D0957FD3EDCB}" type="pres">
      <dgm:prSet presAssocID="{6860506B-84F1-4727-961B-DAC995B3F74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2FE3EF-2F37-49C1-A351-2F1C0054058A}" type="pres">
      <dgm:prSet presAssocID="{6860506B-84F1-4727-961B-DAC995B3F745}" presName="circleA" presStyleLbl="node1" presStyleIdx="0" presStyleCnt="5"/>
      <dgm:spPr/>
    </dgm:pt>
    <dgm:pt modelId="{AFFFDDE2-7E7D-4D75-BBC5-D81AAE48E08E}" type="pres">
      <dgm:prSet presAssocID="{6860506B-84F1-4727-961B-DAC995B3F745}" presName="spaceA" presStyleCnt="0"/>
      <dgm:spPr/>
    </dgm:pt>
    <dgm:pt modelId="{D08E1301-C45D-4ADD-B21A-45D1319A27C4}" type="pres">
      <dgm:prSet presAssocID="{DEE405E7-0A5B-4DE3-8C8B-BAC70E2F0BEB}" presName="space" presStyleCnt="0"/>
      <dgm:spPr/>
    </dgm:pt>
    <dgm:pt modelId="{6DDC34F7-7C53-45A2-A206-447579273F8A}" type="pres">
      <dgm:prSet presAssocID="{C7F919E1-D484-4112-83E8-F4D0BDFA6ACF}" presName="compositeB" presStyleCnt="0"/>
      <dgm:spPr/>
    </dgm:pt>
    <dgm:pt modelId="{749A2946-8FAD-49AC-9E19-204744755A08}" type="pres">
      <dgm:prSet presAssocID="{C7F919E1-D484-4112-83E8-F4D0BDFA6ACF}" presName="text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6796F9-A3DA-44E7-87BD-8B1F2E13833C}" type="pres">
      <dgm:prSet presAssocID="{C7F919E1-D484-4112-83E8-F4D0BDFA6ACF}" presName="circleB" presStyleLbl="node1" presStyleIdx="1" presStyleCnt="5"/>
      <dgm:spPr/>
    </dgm:pt>
    <dgm:pt modelId="{229442CB-D3C1-4501-9CA7-D5210C133FAF}" type="pres">
      <dgm:prSet presAssocID="{C7F919E1-D484-4112-83E8-F4D0BDFA6ACF}" presName="spaceB" presStyleCnt="0"/>
      <dgm:spPr/>
    </dgm:pt>
    <dgm:pt modelId="{0ED88790-CEFB-4696-8400-A88C1600501F}" type="pres">
      <dgm:prSet presAssocID="{0EBA2E06-0D86-494B-8FF2-3C49B7883A0B}" presName="space" presStyleCnt="0"/>
      <dgm:spPr/>
    </dgm:pt>
    <dgm:pt modelId="{CFB1B220-D453-4990-B5B4-6F130D5C7EFC}" type="pres">
      <dgm:prSet presAssocID="{01737E63-E3E6-4058-916C-9187F5C46E20}" presName="compositeA" presStyleCnt="0"/>
      <dgm:spPr/>
    </dgm:pt>
    <dgm:pt modelId="{CDB7CA14-3008-4326-8A89-973388B71487}" type="pres">
      <dgm:prSet presAssocID="{01737E63-E3E6-4058-916C-9187F5C46E20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1FF0EA-4182-4D97-9F90-7B63EAD0FEB0}" type="pres">
      <dgm:prSet presAssocID="{01737E63-E3E6-4058-916C-9187F5C46E20}" presName="circleA" presStyleLbl="node1" presStyleIdx="2" presStyleCnt="5"/>
      <dgm:spPr/>
    </dgm:pt>
    <dgm:pt modelId="{30FE6E06-71FD-4668-9A0A-8A280FF4A2FF}" type="pres">
      <dgm:prSet presAssocID="{01737E63-E3E6-4058-916C-9187F5C46E20}" presName="spaceA" presStyleCnt="0"/>
      <dgm:spPr/>
    </dgm:pt>
    <dgm:pt modelId="{FD9ABC38-D4F9-4BF9-A475-5AD169AD90BB}" type="pres">
      <dgm:prSet presAssocID="{C87CDF30-5F57-413F-9081-21096A682DBC}" presName="space" presStyleCnt="0"/>
      <dgm:spPr/>
    </dgm:pt>
    <dgm:pt modelId="{6AC6CBD3-13E7-42FE-A876-E6E0E54BDB91}" type="pres">
      <dgm:prSet presAssocID="{1E68AC87-65F9-4CC4-8E4D-FDE9629049C1}" presName="compositeB" presStyleCnt="0"/>
      <dgm:spPr/>
    </dgm:pt>
    <dgm:pt modelId="{F8C1CC2D-4A93-4D08-AC55-05649FF53D88}" type="pres">
      <dgm:prSet presAssocID="{1E68AC87-65F9-4CC4-8E4D-FDE9629049C1}" presName="textB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EEB6D-B37E-41BA-A1E3-04C98F462A5C}" type="pres">
      <dgm:prSet presAssocID="{1E68AC87-65F9-4CC4-8E4D-FDE9629049C1}" presName="circleB" presStyleLbl="node1" presStyleIdx="3" presStyleCnt="5"/>
      <dgm:spPr/>
    </dgm:pt>
    <dgm:pt modelId="{A5916BF3-CDF9-4AD1-B127-E6A662B3E637}" type="pres">
      <dgm:prSet presAssocID="{1E68AC87-65F9-4CC4-8E4D-FDE9629049C1}" presName="spaceB" presStyleCnt="0"/>
      <dgm:spPr/>
    </dgm:pt>
    <dgm:pt modelId="{E075F1DD-A98C-48A9-A34C-3665F786825A}" type="pres">
      <dgm:prSet presAssocID="{A3AE2C35-04AD-4C8D-924E-EDD3F3412ACB}" presName="space" presStyleCnt="0"/>
      <dgm:spPr/>
    </dgm:pt>
    <dgm:pt modelId="{5DD1CE4F-BA7E-49A6-BF1D-630EDFAA5EA3}" type="pres">
      <dgm:prSet presAssocID="{FBE463B5-9B94-4CF1-A181-2506EC5B1E31}" presName="compositeA" presStyleCnt="0"/>
      <dgm:spPr/>
    </dgm:pt>
    <dgm:pt modelId="{8DFE3E75-1CAE-4672-A783-6B8E14286761}" type="pres">
      <dgm:prSet presAssocID="{FBE463B5-9B94-4CF1-A181-2506EC5B1E31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7DCFD7-5050-48CF-8701-0195C5C72CCD}" type="pres">
      <dgm:prSet presAssocID="{FBE463B5-9B94-4CF1-A181-2506EC5B1E31}" presName="circleA" presStyleLbl="node1" presStyleIdx="4" presStyleCnt="5"/>
      <dgm:spPr/>
    </dgm:pt>
    <dgm:pt modelId="{E3CB5FF0-1904-4863-B2D1-C65A6548965F}" type="pres">
      <dgm:prSet presAssocID="{FBE463B5-9B94-4CF1-A181-2506EC5B1E31}" presName="spaceA" presStyleCnt="0"/>
      <dgm:spPr/>
    </dgm:pt>
  </dgm:ptLst>
  <dgm:cxnLst>
    <dgm:cxn modelId="{F3324171-F63E-41B5-A495-960799C52D0F}" srcId="{53A5B3DA-AC42-4461-9E38-A03C00BF8FEA}" destId="{1E68AC87-65F9-4CC4-8E4D-FDE9629049C1}" srcOrd="3" destOrd="0" parTransId="{5E6CFA5B-BAD2-422E-A541-D7919167543C}" sibTransId="{A3AE2C35-04AD-4C8D-924E-EDD3F3412ACB}"/>
    <dgm:cxn modelId="{A57950B6-ED17-4592-B155-6BEE33388F51}" type="presOf" srcId="{6860506B-84F1-4727-961B-DAC995B3F745}" destId="{153CB56F-1094-4E6F-88A1-D0957FD3EDCB}" srcOrd="0" destOrd="0" presId="urn:microsoft.com/office/officeart/2005/8/layout/hProcess11"/>
    <dgm:cxn modelId="{8D5AE952-7B27-4212-AF2A-8061A46C0CC6}" type="presOf" srcId="{C7F919E1-D484-4112-83E8-F4D0BDFA6ACF}" destId="{749A2946-8FAD-49AC-9E19-204744755A08}" srcOrd="0" destOrd="0" presId="urn:microsoft.com/office/officeart/2005/8/layout/hProcess11"/>
    <dgm:cxn modelId="{D8597E81-B996-4F4A-BF60-8BEDEF2D14F7}" type="presOf" srcId="{53A5B3DA-AC42-4461-9E38-A03C00BF8FEA}" destId="{39D8611E-58C7-4A05-BCBD-09B098B62169}" srcOrd="0" destOrd="0" presId="urn:microsoft.com/office/officeart/2005/8/layout/hProcess11"/>
    <dgm:cxn modelId="{39440755-9416-408E-9FA4-A53641ACB82B}" type="presOf" srcId="{01737E63-E3E6-4058-916C-9187F5C46E20}" destId="{CDB7CA14-3008-4326-8A89-973388B71487}" srcOrd="0" destOrd="0" presId="urn:microsoft.com/office/officeart/2005/8/layout/hProcess11"/>
    <dgm:cxn modelId="{44266DC7-DFD2-4735-8D8F-F29AA2D966D2}" srcId="{53A5B3DA-AC42-4461-9E38-A03C00BF8FEA}" destId="{C7F919E1-D484-4112-83E8-F4D0BDFA6ACF}" srcOrd="1" destOrd="0" parTransId="{C5519C8D-CAF6-466C-8D96-565965F4E2E4}" sibTransId="{0EBA2E06-0D86-494B-8FF2-3C49B7883A0B}"/>
    <dgm:cxn modelId="{467C9685-389D-424C-8407-C44EF8988A17}" type="presOf" srcId="{1E68AC87-65F9-4CC4-8E4D-FDE9629049C1}" destId="{F8C1CC2D-4A93-4D08-AC55-05649FF53D88}" srcOrd="0" destOrd="0" presId="urn:microsoft.com/office/officeart/2005/8/layout/hProcess11"/>
    <dgm:cxn modelId="{B9FAB491-3F81-445B-90BA-490B5B89F43B}" type="presOf" srcId="{FBE463B5-9B94-4CF1-A181-2506EC5B1E31}" destId="{8DFE3E75-1CAE-4672-A783-6B8E14286761}" srcOrd="0" destOrd="0" presId="urn:microsoft.com/office/officeart/2005/8/layout/hProcess11"/>
    <dgm:cxn modelId="{08C315B7-5E8E-4684-9AC7-121A3F8E881A}" srcId="{53A5B3DA-AC42-4461-9E38-A03C00BF8FEA}" destId="{01737E63-E3E6-4058-916C-9187F5C46E20}" srcOrd="2" destOrd="0" parTransId="{4CC174F2-8535-496E-9F75-5258A5A08659}" sibTransId="{C87CDF30-5F57-413F-9081-21096A682DBC}"/>
    <dgm:cxn modelId="{B3440C40-59CD-41BC-8E84-2D7A98BCEC06}" srcId="{53A5B3DA-AC42-4461-9E38-A03C00BF8FEA}" destId="{FBE463B5-9B94-4CF1-A181-2506EC5B1E31}" srcOrd="4" destOrd="0" parTransId="{9F60C0D0-9991-4157-8193-0B66889246D8}" sibTransId="{59CB7FEC-E45E-4029-9CB4-34DF7CFA028D}"/>
    <dgm:cxn modelId="{D5BF73B3-5A3F-4B96-A69F-77249B37ADAF}" srcId="{53A5B3DA-AC42-4461-9E38-A03C00BF8FEA}" destId="{6860506B-84F1-4727-961B-DAC995B3F745}" srcOrd="0" destOrd="0" parTransId="{DC58DF8F-61E6-4ED6-A489-F1EB4342CC18}" sibTransId="{DEE405E7-0A5B-4DE3-8C8B-BAC70E2F0BEB}"/>
    <dgm:cxn modelId="{E1C76241-EBEE-4699-9839-0B1F90357465}" type="presParOf" srcId="{39D8611E-58C7-4A05-BCBD-09B098B62169}" destId="{1F10B929-FD32-4711-888A-057AB8BEB1F2}" srcOrd="0" destOrd="0" presId="urn:microsoft.com/office/officeart/2005/8/layout/hProcess11"/>
    <dgm:cxn modelId="{11130F7E-7381-469F-84B9-8ABDA424B5D7}" type="presParOf" srcId="{39D8611E-58C7-4A05-BCBD-09B098B62169}" destId="{FFE53E86-643D-4147-AF22-34522267D46F}" srcOrd="1" destOrd="0" presId="urn:microsoft.com/office/officeart/2005/8/layout/hProcess11"/>
    <dgm:cxn modelId="{397BFE32-38BE-4C8A-8384-FAE2A7DBB50D}" type="presParOf" srcId="{FFE53E86-643D-4147-AF22-34522267D46F}" destId="{68B3A287-3FA1-4BFE-B37F-5314AB81370C}" srcOrd="0" destOrd="0" presId="urn:microsoft.com/office/officeart/2005/8/layout/hProcess11"/>
    <dgm:cxn modelId="{BDCA5522-DDBC-445E-8B37-20409C3C1279}" type="presParOf" srcId="{68B3A287-3FA1-4BFE-B37F-5314AB81370C}" destId="{153CB56F-1094-4E6F-88A1-D0957FD3EDCB}" srcOrd="0" destOrd="0" presId="urn:microsoft.com/office/officeart/2005/8/layout/hProcess11"/>
    <dgm:cxn modelId="{190158F9-ECCB-40B2-BDC4-2003DEDD4D0A}" type="presParOf" srcId="{68B3A287-3FA1-4BFE-B37F-5314AB81370C}" destId="{582FE3EF-2F37-49C1-A351-2F1C0054058A}" srcOrd="1" destOrd="0" presId="urn:microsoft.com/office/officeart/2005/8/layout/hProcess11"/>
    <dgm:cxn modelId="{CEF6430C-F829-446A-8A57-B494AC23A858}" type="presParOf" srcId="{68B3A287-3FA1-4BFE-B37F-5314AB81370C}" destId="{AFFFDDE2-7E7D-4D75-BBC5-D81AAE48E08E}" srcOrd="2" destOrd="0" presId="urn:microsoft.com/office/officeart/2005/8/layout/hProcess11"/>
    <dgm:cxn modelId="{2538163D-87E4-4833-B68B-3FD6964688D4}" type="presParOf" srcId="{FFE53E86-643D-4147-AF22-34522267D46F}" destId="{D08E1301-C45D-4ADD-B21A-45D1319A27C4}" srcOrd="1" destOrd="0" presId="urn:microsoft.com/office/officeart/2005/8/layout/hProcess11"/>
    <dgm:cxn modelId="{D8B0CAE8-322E-4F56-921B-004DD19C689E}" type="presParOf" srcId="{FFE53E86-643D-4147-AF22-34522267D46F}" destId="{6DDC34F7-7C53-45A2-A206-447579273F8A}" srcOrd="2" destOrd="0" presId="urn:microsoft.com/office/officeart/2005/8/layout/hProcess11"/>
    <dgm:cxn modelId="{F34644FC-210C-43F7-B129-7C021AE68AD7}" type="presParOf" srcId="{6DDC34F7-7C53-45A2-A206-447579273F8A}" destId="{749A2946-8FAD-49AC-9E19-204744755A08}" srcOrd="0" destOrd="0" presId="urn:microsoft.com/office/officeart/2005/8/layout/hProcess11"/>
    <dgm:cxn modelId="{7D60F4AA-F468-45B0-B1A6-063DB5D9D237}" type="presParOf" srcId="{6DDC34F7-7C53-45A2-A206-447579273F8A}" destId="{DA6796F9-A3DA-44E7-87BD-8B1F2E13833C}" srcOrd="1" destOrd="0" presId="urn:microsoft.com/office/officeart/2005/8/layout/hProcess11"/>
    <dgm:cxn modelId="{8DD95BE2-70A9-411A-9DC3-7BABB1A353F0}" type="presParOf" srcId="{6DDC34F7-7C53-45A2-A206-447579273F8A}" destId="{229442CB-D3C1-4501-9CA7-D5210C133FAF}" srcOrd="2" destOrd="0" presId="urn:microsoft.com/office/officeart/2005/8/layout/hProcess11"/>
    <dgm:cxn modelId="{87C0EEAF-B5B6-4393-AEBC-3909F1118358}" type="presParOf" srcId="{FFE53E86-643D-4147-AF22-34522267D46F}" destId="{0ED88790-CEFB-4696-8400-A88C1600501F}" srcOrd="3" destOrd="0" presId="urn:microsoft.com/office/officeart/2005/8/layout/hProcess11"/>
    <dgm:cxn modelId="{FF63C4E7-E80B-4097-B8F7-29E69ADA5755}" type="presParOf" srcId="{FFE53E86-643D-4147-AF22-34522267D46F}" destId="{CFB1B220-D453-4990-B5B4-6F130D5C7EFC}" srcOrd="4" destOrd="0" presId="urn:microsoft.com/office/officeart/2005/8/layout/hProcess11"/>
    <dgm:cxn modelId="{11D25094-68F0-42E6-9BE4-40D483DA2095}" type="presParOf" srcId="{CFB1B220-D453-4990-B5B4-6F130D5C7EFC}" destId="{CDB7CA14-3008-4326-8A89-973388B71487}" srcOrd="0" destOrd="0" presId="urn:microsoft.com/office/officeart/2005/8/layout/hProcess11"/>
    <dgm:cxn modelId="{8E1534DB-4CE3-4B9F-85A5-87D25EF10854}" type="presParOf" srcId="{CFB1B220-D453-4990-B5B4-6F130D5C7EFC}" destId="{B91FF0EA-4182-4D97-9F90-7B63EAD0FEB0}" srcOrd="1" destOrd="0" presId="urn:microsoft.com/office/officeart/2005/8/layout/hProcess11"/>
    <dgm:cxn modelId="{92B56843-9049-4912-B719-2413571C9E5B}" type="presParOf" srcId="{CFB1B220-D453-4990-B5B4-6F130D5C7EFC}" destId="{30FE6E06-71FD-4668-9A0A-8A280FF4A2FF}" srcOrd="2" destOrd="0" presId="urn:microsoft.com/office/officeart/2005/8/layout/hProcess11"/>
    <dgm:cxn modelId="{66742E63-54BD-4CA6-A608-9C739FE4775B}" type="presParOf" srcId="{FFE53E86-643D-4147-AF22-34522267D46F}" destId="{FD9ABC38-D4F9-4BF9-A475-5AD169AD90BB}" srcOrd="5" destOrd="0" presId="urn:microsoft.com/office/officeart/2005/8/layout/hProcess11"/>
    <dgm:cxn modelId="{4493CB0C-C489-47A1-B91C-E7E3D47FB2A7}" type="presParOf" srcId="{FFE53E86-643D-4147-AF22-34522267D46F}" destId="{6AC6CBD3-13E7-42FE-A876-E6E0E54BDB91}" srcOrd="6" destOrd="0" presId="urn:microsoft.com/office/officeart/2005/8/layout/hProcess11"/>
    <dgm:cxn modelId="{4E2E263E-2BC4-4FD1-ABAE-1C2BC2E7858E}" type="presParOf" srcId="{6AC6CBD3-13E7-42FE-A876-E6E0E54BDB91}" destId="{F8C1CC2D-4A93-4D08-AC55-05649FF53D88}" srcOrd="0" destOrd="0" presId="urn:microsoft.com/office/officeart/2005/8/layout/hProcess11"/>
    <dgm:cxn modelId="{6B89BC72-2A16-4C8A-8880-EDF3979ED8FF}" type="presParOf" srcId="{6AC6CBD3-13E7-42FE-A876-E6E0E54BDB91}" destId="{417EEB6D-B37E-41BA-A1E3-04C98F462A5C}" srcOrd="1" destOrd="0" presId="urn:microsoft.com/office/officeart/2005/8/layout/hProcess11"/>
    <dgm:cxn modelId="{663F60B6-5CB1-475A-B58D-CB8206944E7F}" type="presParOf" srcId="{6AC6CBD3-13E7-42FE-A876-E6E0E54BDB91}" destId="{A5916BF3-CDF9-4AD1-B127-E6A662B3E637}" srcOrd="2" destOrd="0" presId="urn:microsoft.com/office/officeart/2005/8/layout/hProcess11"/>
    <dgm:cxn modelId="{812EC8EA-9268-46FF-B6D9-1E8FAC77F770}" type="presParOf" srcId="{FFE53E86-643D-4147-AF22-34522267D46F}" destId="{E075F1DD-A98C-48A9-A34C-3665F786825A}" srcOrd="7" destOrd="0" presId="urn:microsoft.com/office/officeart/2005/8/layout/hProcess11"/>
    <dgm:cxn modelId="{43925D0B-6252-4F92-BA10-07DC52D48E44}" type="presParOf" srcId="{FFE53E86-643D-4147-AF22-34522267D46F}" destId="{5DD1CE4F-BA7E-49A6-BF1D-630EDFAA5EA3}" srcOrd="8" destOrd="0" presId="urn:microsoft.com/office/officeart/2005/8/layout/hProcess11"/>
    <dgm:cxn modelId="{C8E2C107-3558-425D-BF6F-048CEB07307B}" type="presParOf" srcId="{5DD1CE4F-BA7E-49A6-BF1D-630EDFAA5EA3}" destId="{8DFE3E75-1CAE-4672-A783-6B8E14286761}" srcOrd="0" destOrd="0" presId="urn:microsoft.com/office/officeart/2005/8/layout/hProcess11"/>
    <dgm:cxn modelId="{BF80128C-8A97-4F84-801C-ECC698943578}" type="presParOf" srcId="{5DD1CE4F-BA7E-49A6-BF1D-630EDFAA5EA3}" destId="{F97DCFD7-5050-48CF-8701-0195C5C72CCD}" srcOrd="1" destOrd="0" presId="urn:microsoft.com/office/officeart/2005/8/layout/hProcess11"/>
    <dgm:cxn modelId="{BE71C976-CE94-4900-BC16-33C4F3FFEE99}" type="presParOf" srcId="{5DD1CE4F-BA7E-49A6-BF1D-630EDFAA5EA3}" destId="{E3CB5FF0-1904-4863-B2D1-C65A6548965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A229D31-AEEA-44DE-9531-A4D1320D421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052EB0-C644-4E69-AB3C-ED5942FA87B2}">
      <dgm:prSet/>
      <dgm:spPr/>
      <dgm:t>
        <a:bodyPr/>
        <a:lstStyle/>
        <a:p>
          <a:pPr rtl="0"/>
          <a:r>
            <a:rPr lang="en-US" smtClean="0"/>
            <a:t>Sensitive data on the public cloud platform</a:t>
          </a:r>
          <a:endParaRPr lang="en-US"/>
        </a:p>
      </dgm:t>
    </dgm:pt>
    <dgm:pt modelId="{398158CD-EBBD-463A-84A8-F366663E88E2}" type="parTrans" cxnId="{00A34B4D-A49D-4D83-AC9E-5E90D98E95F1}">
      <dgm:prSet/>
      <dgm:spPr/>
      <dgm:t>
        <a:bodyPr/>
        <a:lstStyle/>
        <a:p>
          <a:endParaRPr lang="en-US"/>
        </a:p>
      </dgm:t>
    </dgm:pt>
    <dgm:pt modelId="{F6A872D2-9D95-4BD6-95EA-2BB8050051B1}" type="sibTrans" cxnId="{00A34B4D-A49D-4D83-AC9E-5E90D98E95F1}">
      <dgm:prSet/>
      <dgm:spPr/>
      <dgm:t>
        <a:bodyPr/>
        <a:lstStyle/>
        <a:p>
          <a:endParaRPr lang="en-US"/>
        </a:p>
      </dgm:t>
    </dgm:pt>
    <dgm:pt modelId="{01EE4D81-01BC-42A1-B127-6A8039246E71}">
      <dgm:prSet/>
      <dgm:spPr/>
      <dgm:t>
        <a:bodyPr/>
        <a:lstStyle/>
        <a:p>
          <a:pPr rtl="0"/>
          <a:r>
            <a:rPr lang="en-US" smtClean="0"/>
            <a:t>Cmplexity especially from non cloud to cloud</a:t>
          </a:r>
          <a:endParaRPr lang="en-US"/>
        </a:p>
      </dgm:t>
    </dgm:pt>
    <dgm:pt modelId="{D3D2E13D-D1B5-4974-A55C-646FE91F15D9}" type="parTrans" cxnId="{7D33B814-4E2E-4B99-BD0D-2535AACBB129}">
      <dgm:prSet/>
      <dgm:spPr/>
      <dgm:t>
        <a:bodyPr/>
        <a:lstStyle/>
        <a:p>
          <a:endParaRPr lang="en-US"/>
        </a:p>
      </dgm:t>
    </dgm:pt>
    <dgm:pt modelId="{C40A0F8C-1CDB-41F7-AFC5-ACE591613ACC}" type="sibTrans" cxnId="{7D33B814-4E2E-4B99-BD0D-2535AACBB129}">
      <dgm:prSet/>
      <dgm:spPr/>
      <dgm:t>
        <a:bodyPr/>
        <a:lstStyle/>
        <a:p>
          <a:endParaRPr lang="en-US"/>
        </a:p>
      </dgm:t>
    </dgm:pt>
    <dgm:pt modelId="{A35CF735-5FB0-40BE-B0DE-FE3FCF8CAF06}">
      <dgm:prSet/>
      <dgm:spPr/>
      <dgm:t>
        <a:bodyPr/>
        <a:lstStyle/>
        <a:p>
          <a:pPr rtl="0"/>
          <a:r>
            <a:rPr lang="en-US" dirty="0" smtClean="0"/>
            <a:t>Data Loss/</a:t>
          </a:r>
        </a:p>
        <a:p>
          <a:pPr rtl="0"/>
          <a:r>
            <a:rPr lang="en-US" dirty="0" smtClean="0"/>
            <a:t>Data Latency</a:t>
          </a:r>
        </a:p>
      </dgm:t>
    </dgm:pt>
    <dgm:pt modelId="{2751210E-E8FA-4CCC-8FD5-EE2D2A9540F1}" type="parTrans" cxnId="{2C9624EC-D025-41FF-9E9A-BDAAB48DEE59}">
      <dgm:prSet/>
      <dgm:spPr/>
      <dgm:t>
        <a:bodyPr/>
        <a:lstStyle/>
        <a:p>
          <a:endParaRPr lang="en-US"/>
        </a:p>
      </dgm:t>
    </dgm:pt>
    <dgm:pt modelId="{4476C95D-C057-4633-A2A4-8AC999E13A72}" type="sibTrans" cxnId="{2C9624EC-D025-41FF-9E9A-BDAAB48DEE59}">
      <dgm:prSet/>
      <dgm:spPr/>
      <dgm:t>
        <a:bodyPr/>
        <a:lstStyle/>
        <a:p>
          <a:endParaRPr lang="en-US"/>
        </a:p>
      </dgm:t>
    </dgm:pt>
    <dgm:pt modelId="{04C42608-5C1E-48D1-8B07-90F72899B760}" type="pres">
      <dgm:prSet presAssocID="{0A229D31-AEEA-44DE-9531-A4D1320D421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1E6AEA-29E7-42AF-9BAE-7B8E4B5E0C36}" type="pres">
      <dgm:prSet presAssocID="{49052EB0-C644-4E69-AB3C-ED5942FA87B2}" presName="linNode" presStyleCnt="0"/>
      <dgm:spPr/>
    </dgm:pt>
    <dgm:pt modelId="{D121EBD6-2EAF-4697-B16F-3D1E6FCE86ED}" type="pres">
      <dgm:prSet presAssocID="{49052EB0-C644-4E69-AB3C-ED5942FA87B2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C23CB1-E6C1-4916-8F56-C259262FEA6C}" type="pres">
      <dgm:prSet presAssocID="{F6A872D2-9D95-4BD6-95EA-2BB8050051B1}" presName="sp" presStyleCnt="0"/>
      <dgm:spPr/>
    </dgm:pt>
    <dgm:pt modelId="{B3CDEC9A-8D6D-42C9-9AE4-7C4469C56F5B}" type="pres">
      <dgm:prSet presAssocID="{01EE4D81-01BC-42A1-B127-6A8039246E71}" presName="linNode" presStyleCnt="0"/>
      <dgm:spPr/>
    </dgm:pt>
    <dgm:pt modelId="{FA690BCA-A434-4F59-BAF4-BD18D8F38BCC}" type="pres">
      <dgm:prSet presAssocID="{01EE4D81-01BC-42A1-B127-6A8039246E71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D98F0B-F022-4ADC-9947-331DFBF73FFF}" type="pres">
      <dgm:prSet presAssocID="{C40A0F8C-1CDB-41F7-AFC5-ACE591613ACC}" presName="sp" presStyleCnt="0"/>
      <dgm:spPr/>
    </dgm:pt>
    <dgm:pt modelId="{90C1F901-34BF-41E9-AD90-03E1C04CEDF2}" type="pres">
      <dgm:prSet presAssocID="{A35CF735-5FB0-40BE-B0DE-FE3FCF8CAF06}" presName="linNode" presStyleCnt="0"/>
      <dgm:spPr/>
    </dgm:pt>
    <dgm:pt modelId="{8C89A1C4-6B34-49B3-A476-83C9C830FE28}" type="pres">
      <dgm:prSet presAssocID="{A35CF735-5FB0-40BE-B0DE-FE3FCF8CAF06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92FF20-45CD-4588-9162-2BE54689AA0A}" type="presOf" srcId="{01EE4D81-01BC-42A1-B127-6A8039246E71}" destId="{FA690BCA-A434-4F59-BAF4-BD18D8F38BCC}" srcOrd="0" destOrd="0" presId="urn:microsoft.com/office/officeart/2005/8/layout/vList5"/>
    <dgm:cxn modelId="{8E291E39-CCFD-4CDB-B421-7C56484B3FB8}" type="presOf" srcId="{A35CF735-5FB0-40BE-B0DE-FE3FCF8CAF06}" destId="{8C89A1C4-6B34-49B3-A476-83C9C830FE28}" srcOrd="0" destOrd="0" presId="urn:microsoft.com/office/officeart/2005/8/layout/vList5"/>
    <dgm:cxn modelId="{7D33B814-4E2E-4B99-BD0D-2535AACBB129}" srcId="{0A229D31-AEEA-44DE-9531-A4D1320D421B}" destId="{01EE4D81-01BC-42A1-B127-6A8039246E71}" srcOrd="1" destOrd="0" parTransId="{D3D2E13D-D1B5-4974-A55C-646FE91F15D9}" sibTransId="{C40A0F8C-1CDB-41F7-AFC5-ACE591613ACC}"/>
    <dgm:cxn modelId="{00A34B4D-A49D-4D83-AC9E-5E90D98E95F1}" srcId="{0A229D31-AEEA-44DE-9531-A4D1320D421B}" destId="{49052EB0-C644-4E69-AB3C-ED5942FA87B2}" srcOrd="0" destOrd="0" parTransId="{398158CD-EBBD-463A-84A8-F366663E88E2}" sibTransId="{F6A872D2-9D95-4BD6-95EA-2BB8050051B1}"/>
    <dgm:cxn modelId="{DF79B567-AFED-4279-8ED5-61C7011138D0}" type="presOf" srcId="{0A229D31-AEEA-44DE-9531-A4D1320D421B}" destId="{04C42608-5C1E-48D1-8B07-90F72899B760}" srcOrd="0" destOrd="0" presId="urn:microsoft.com/office/officeart/2005/8/layout/vList5"/>
    <dgm:cxn modelId="{100A88D5-62C2-48CB-B619-616293E8AA05}" type="presOf" srcId="{49052EB0-C644-4E69-AB3C-ED5942FA87B2}" destId="{D121EBD6-2EAF-4697-B16F-3D1E6FCE86ED}" srcOrd="0" destOrd="0" presId="urn:microsoft.com/office/officeart/2005/8/layout/vList5"/>
    <dgm:cxn modelId="{2C9624EC-D025-41FF-9E9A-BDAAB48DEE59}" srcId="{0A229D31-AEEA-44DE-9531-A4D1320D421B}" destId="{A35CF735-5FB0-40BE-B0DE-FE3FCF8CAF06}" srcOrd="2" destOrd="0" parTransId="{2751210E-E8FA-4CCC-8FD5-EE2D2A9540F1}" sibTransId="{4476C95D-C057-4633-A2A4-8AC999E13A72}"/>
    <dgm:cxn modelId="{B2C4265E-FFA3-4282-86D7-BF5D04F95452}" type="presParOf" srcId="{04C42608-5C1E-48D1-8B07-90F72899B760}" destId="{1C1E6AEA-29E7-42AF-9BAE-7B8E4B5E0C36}" srcOrd="0" destOrd="0" presId="urn:microsoft.com/office/officeart/2005/8/layout/vList5"/>
    <dgm:cxn modelId="{22EDB752-B577-4282-9C57-2132F4078895}" type="presParOf" srcId="{1C1E6AEA-29E7-42AF-9BAE-7B8E4B5E0C36}" destId="{D121EBD6-2EAF-4697-B16F-3D1E6FCE86ED}" srcOrd="0" destOrd="0" presId="urn:microsoft.com/office/officeart/2005/8/layout/vList5"/>
    <dgm:cxn modelId="{F7FDE61C-9AA5-4A70-9733-A3FDB6D24B51}" type="presParOf" srcId="{04C42608-5C1E-48D1-8B07-90F72899B760}" destId="{C1C23CB1-E6C1-4916-8F56-C259262FEA6C}" srcOrd="1" destOrd="0" presId="urn:microsoft.com/office/officeart/2005/8/layout/vList5"/>
    <dgm:cxn modelId="{0C80A598-DE18-4CDE-A3A5-7F9FF30A248F}" type="presParOf" srcId="{04C42608-5C1E-48D1-8B07-90F72899B760}" destId="{B3CDEC9A-8D6D-42C9-9AE4-7C4469C56F5B}" srcOrd="2" destOrd="0" presId="urn:microsoft.com/office/officeart/2005/8/layout/vList5"/>
    <dgm:cxn modelId="{C02D8D35-F684-40C2-946E-9139ECF16046}" type="presParOf" srcId="{B3CDEC9A-8D6D-42C9-9AE4-7C4469C56F5B}" destId="{FA690BCA-A434-4F59-BAF4-BD18D8F38BCC}" srcOrd="0" destOrd="0" presId="urn:microsoft.com/office/officeart/2005/8/layout/vList5"/>
    <dgm:cxn modelId="{68F68937-C093-4F1A-B17E-EF290F994556}" type="presParOf" srcId="{04C42608-5C1E-48D1-8B07-90F72899B760}" destId="{E6D98F0B-F022-4ADC-9947-331DFBF73FFF}" srcOrd="3" destOrd="0" presId="urn:microsoft.com/office/officeart/2005/8/layout/vList5"/>
    <dgm:cxn modelId="{C9E6E541-0434-47F1-A914-3A4FC36A0622}" type="presParOf" srcId="{04C42608-5C1E-48D1-8B07-90F72899B760}" destId="{90C1F901-34BF-41E9-AD90-03E1C04CEDF2}" srcOrd="4" destOrd="0" presId="urn:microsoft.com/office/officeart/2005/8/layout/vList5"/>
    <dgm:cxn modelId="{1BC45FA1-A00B-4C7F-86B5-C7D390519ABC}" type="presParOf" srcId="{90C1F901-34BF-41E9-AD90-03E1C04CEDF2}" destId="{8C89A1C4-6B34-49B3-A476-83C9C830FE2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13A03E-46CC-4F25-8649-0245A05DAEA2}" type="doc">
      <dgm:prSet loTypeId="urn:microsoft.com/office/officeart/2008/layout/VerticalCircle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D1DF5D-B504-4E89-AE52-3CA248324FB0}">
      <dgm:prSet/>
      <dgm:spPr/>
      <dgm:t>
        <a:bodyPr/>
        <a:lstStyle/>
        <a:p>
          <a:pPr rtl="0"/>
          <a:r>
            <a:rPr lang="en-US" dirty="0" smtClean="0"/>
            <a:t>Shorter steps does not mean easier!</a:t>
          </a:r>
          <a:endParaRPr lang="en-US" dirty="0"/>
        </a:p>
      </dgm:t>
    </dgm:pt>
    <dgm:pt modelId="{80A36659-0910-4AB1-9B1A-444E7868E8FC}" type="parTrans" cxnId="{B0CCF603-79C4-46AB-A6AC-F987919B7E20}">
      <dgm:prSet/>
      <dgm:spPr/>
      <dgm:t>
        <a:bodyPr/>
        <a:lstStyle/>
        <a:p>
          <a:endParaRPr lang="en-US"/>
        </a:p>
      </dgm:t>
    </dgm:pt>
    <dgm:pt modelId="{5E03C132-EF23-43BD-A232-59D5F844DE29}" type="sibTrans" cxnId="{B0CCF603-79C4-46AB-A6AC-F987919B7E20}">
      <dgm:prSet/>
      <dgm:spPr/>
      <dgm:t>
        <a:bodyPr/>
        <a:lstStyle/>
        <a:p>
          <a:endParaRPr lang="en-US"/>
        </a:p>
      </dgm:t>
    </dgm:pt>
    <dgm:pt modelId="{B19DD7D1-1A7F-4482-AEF6-13E38A88CF43}">
      <dgm:prSet/>
      <dgm:spPr/>
      <dgm:t>
        <a:bodyPr/>
        <a:lstStyle/>
        <a:p>
          <a:pPr rtl="0"/>
          <a:r>
            <a:rPr lang="en-US" dirty="0" smtClean="0"/>
            <a:t>16% of success in data migration projects </a:t>
          </a:r>
          <a:endParaRPr lang="en-US" dirty="0"/>
        </a:p>
      </dgm:t>
    </dgm:pt>
    <dgm:pt modelId="{D892E697-D38D-4016-BA36-BCC18F952760}" type="parTrans" cxnId="{5284C11D-5E8D-44EE-93F4-7BAB26967371}">
      <dgm:prSet/>
      <dgm:spPr/>
      <dgm:t>
        <a:bodyPr/>
        <a:lstStyle/>
        <a:p>
          <a:endParaRPr lang="en-US"/>
        </a:p>
      </dgm:t>
    </dgm:pt>
    <dgm:pt modelId="{87AF8C91-EB89-4E76-AE37-6C65C0D1CE2F}" type="sibTrans" cxnId="{5284C11D-5E8D-44EE-93F4-7BAB26967371}">
      <dgm:prSet/>
      <dgm:spPr/>
      <dgm:t>
        <a:bodyPr/>
        <a:lstStyle/>
        <a:p>
          <a:endParaRPr lang="en-US"/>
        </a:p>
      </dgm:t>
    </dgm:pt>
    <dgm:pt modelId="{03D427C6-A725-4F15-BD93-16D8D71DCEE7}" type="pres">
      <dgm:prSet presAssocID="{A213A03E-46CC-4F25-8649-0245A05DAEA2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C10AAD0B-F0B8-4356-BE8B-7D6461CF059B}" type="pres">
      <dgm:prSet presAssocID="{B3D1DF5D-B504-4E89-AE52-3CA248324FB0}" presName="noChildren" presStyleCnt="0"/>
      <dgm:spPr/>
    </dgm:pt>
    <dgm:pt modelId="{3ACE9B71-262E-4026-A6BC-8D35505E414B}" type="pres">
      <dgm:prSet presAssocID="{B3D1DF5D-B504-4E89-AE52-3CA248324FB0}" presName="gap" presStyleCnt="0"/>
      <dgm:spPr/>
    </dgm:pt>
    <dgm:pt modelId="{3B40F4B9-9566-4D80-B36A-4029E1CC1C43}" type="pres">
      <dgm:prSet presAssocID="{B3D1DF5D-B504-4E89-AE52-3CA248324FB0}" presName="medCircle2" presStyleLbl="vennNode1" presStyleIdx="0" presStyleCnt="2"/>
      <dgm:spPr/>
    </dgm:pt>
    <dgm:pt modelId="{716E0DDC-AC39-4969-88D5-5D0B481E9566}" type="pres">
      <dgm:prSet presAssocID="{B3D1DF5D-B504-4E89-AE52-3CA248324FB0}" presName="txLvlOnly1" presStyleLbl="revTx" presStyleIdx="0" presStyleCnt="2"/>
      <dgm:spPr/>
      <dgm:t>
        <a:bodyPr/>
        <a:lstStyle/>
        <a:p>
          <a:endParaRPr lang="en-US"/>
        </a:p>
      </dgm:t>
    </dgm:pt>
    <dgm:pt modelId="{7B2A3398-A3AA-4ED1-955F-7A6498F88FE2}" type="pres">
      <dgm:prSet presAssocID="{B19DD7D1-1A7F-4482-AEF6-13E38A88CF43}" presName="noChildren" presStyleCnt="0"/>
      <dgm:spPr/>
    </dgm:pt>
    <dgm:pt modelId="{F862242B-D92A-4328-B870-C33B3D29C908}" type="pres">
      <dgm:prSet presAssocID="{B19DD7D1-1A7F-4482-AEF6-13E38A88CF43}" presName="gap" presStyleCnt="0"/>
      <dgm:spPr/>
    </dgm:pt>
    <dgm:pt modelId="{C6A502B9-0D91-4CBE-9DA3-7DFCEA1FD4BB}" type="pres">
      <dgm:prSet presAssocID="{B19DD7D1-1A7F-4482-AEF6-13E38A88CF43}" presName="medCircle2" presStyleLbl="vennNode1" presStyleIdx="1" presStyleCnt="2"/>
      <dgm:spPr/>
    </dgm:pt>
    <dgm:pt modelId="{B2AC649E-B147-40A1-99F7-1AA73ABA84DB}" type="pres">
      <dgm:prSet presAssocID="{B19DD7D1-1A7F-4482-AEF6-13E38A88CF43}" presName="txLvlOnly1" presStyleLbl="revTx" presStyleIdx="1" presStyleCnt="2"/>
      <dgm:spPr/>
      <dgm:t>
        <a:bodyPr/>
        <a:lstStyle/>
        <a:p>
          <a:endParaRPr lang="en-US"/>
        </a:p>
      </dgm:t>
    </dgm:pt>
  </dgm:ptLst>
  <dgm:cxnLst>
    <dgm:cxn modelId="{5284C11D-5E8D-44EE-93F4-7BAB26967371}" srcId="{A213A03E-46CC-4F25-8649-0245A05DAEA2}" destId="{B19DD7D1-1A7F-4482-AEF6-13E38A88CF43}" srcOrd="1" destOrd="0" parTransId="{D892E697-D38D-4016-BA36-BCC18F952760}" sibTransId="{87AF8C91-EB89-4E76-AE37-6C65C0D1CE2F}"/>
    <dgm:cxn modelId="{10C74C4D-3684-4796-8A4B-75C118328208}" type="presOf" srcId="{B3D1DF5D-B504-4E89-AE52-3CA248324FB0}" destId="{716E0DDC-AC39-4969-88D5-5D0B481E9566}" srcOrd="0" destOrd="0" presId="urn:microsoft.com/office/officeart/2008/layout/VerticalCircleList"/>
    <dgm:cxn modelId="{251DCE64-2E00-4FEF-BBF9-1D688E252364}" type="presOf" srcId="{B19DD7D1-1A7F-4482-AEF6-13E38A88CF43}" destId="{B2AC649E-B147-40A1-99F7-1AA73ABA84DB}" srcOrd="0" destOrd="0" presId="urn:microsoft.com/office/officeart/2008/layout/VerticalCircleList"/>
    <dgm:cxn modelId="{0C5BAF0B-8464-453F-B1D6-F2409031AB41}" type="presOf" srcId="{A213A03E-46CC-4F25-8649-0245A05DAEA2}" destId="{03D427C6-A725-4F15-BD93-16D8D71DCEE7}" srcOrd="0" destOrd="0" presId="urn:microsoft.com/office/officeart/2008/layout/VerticalCircleList"/>
    <dgm:cxn modelId="{B0CCF603-79C4-46AB-A6AC-F987919B7E20}" srcId="{A213A03E-46CC-4F25-8649-0245A05DAEA2}" destId="{B3D1DF5D-B504-4E89-AE52-3CA248324FB0}" srcOrd="0" destOrd="0" parTransId="{80A36659-0910-4AB1-9B1A-444E7868E8FC}" sibTransId="{5E03C132-EF23-43BD-A232-59D5F844DE29}"/>
    <dgm:cxn modelId="{528014CF-A778-44B9-9A80-FD527A7EE04D}" type="presParOf" srcId="{03D427C6-A725-4F15-BD93-16D8D71DCEE7}" destId="{C10AAD0B-F0B8-4356-BE8B-7D6461CF059B}" srcOrd="0" destOrd="0" presId="urn:microsoft.com/office/officeart/2008/layout/VerticalCircleList"/>
    <dgm:cxn modelId="{2B7DAA3E-86DE-4020-A61E-47B99A769B67}" type="presParOf" srcId="{C10AAD0B-F0B8-4356-BE8B-7D6461CF059B}" destId="{3ACE9B71-262E-4026-A6BC-8D35505E414B}" srcOrd="0" destOrd="0" presId="urn:microsoft.com/office/officeart/2008/layout/VerticalCircleList"/>
    <dgm:cxn modelId="{D6F08422-F95E-4314-87EB-96E9FABE9A11}" type="presParOf" srcId="{C10AAD0B-F0B8-4356-BE8B-7D6461CF059B}" destId="{3B40F4B9-9566-4D80-B36A-4029E1CC1C43}" srcOrd="1" destOrd="0" presId="urn:microsoft.com/office/officeart/2008/layout/VerticalCircleList"/>
    <dgm:cxn modelId="{D556B49D-40DF-42EF-AD72-19FB0C0AB999}" type="presParOf" srcId="{C10AAD0B-F0B8-4356-BE8B-7D6461CF059B}" destId="{716E0DDC-AC39-4969-88D5-5D0B481E9566}" srcOrd="2" destOrd="0" presId="urn:microsoft.com/office/officeart/2008/layout/VerticalCircleList"/>
    <dgm:cxn modelId="{CDCFEF70-363D-4366-BADA-FBDFCF1F922D}" type="presParOf" srcId="{03D427C6-A725-4F15-BD93-16D8D71DCEE7}" destId="{7B2A3398-A3AA-4ED1-955F-7A6498F88FE2}" srcOrd="1" destOrd="0" presId="urn:microsoft.com/office/officeart/2008/layout/VerticalCircleList"/>
    <dgm:cxn modelId="{A943A161-016D-4FFF-AED0-0738EFD3EA12}" type="presParOf" srcId="{7B2A3398-A3AA-4ED1-955F-7A6498F88FE2}" destId="{F862242B-D92A-4328-B870-C33B3D29C908}" srcOrd="0" destOrd="0" presId="urn:microsoft.com/office/officeart/2008/layout/VerticalCircleList"/>
    <dgm:cxn modelId="{8C1AC1E6-FDC8-4026-ADD5-4864F1910DBD}" type="presParOf" srcId="{7B2A3398-A3AA-4ED1-955F-7A6498F88FE2}" destId="{C6A502B9-0D91-4CBE-9DA3-7DFCEA1FD4BB}" srcOrd="1" destOrd="0" presId="urn:microsoft.com/office/officeart/2008/layout/VerticalCircleList"/>
    <dgm:cxn modelId="{7D826C99-75EB-4A5A-BAA8-98C2BB8CB4ED}" type="presParOf" srcId="{7B2A3398-A3AA-4ED1-955F-7A6498F88FE2}" destId="{B2AC649E-B147-40A1-99F7-1AA73ABA84DB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BCB9F68-A7BE-4165-8426-24A26BF6FE0D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A2A7E9-9D3C-4CE8-BF1A-3BB3918CD3FB}">
      <dgm:prSet/>
      <dgm:spPr/>
      <dgm:t>
        <a:bodyPr/>
        <a:lstStyle/>
        <a:p>
          <a:pPr rtl="0"/>
          <a:r>
            <a:rPr lang="en-US" smtClean="0"/>
            <a:t>critical data on physical servers</a:t>
          </a:r>
          <a:endParaRPr lang="en-US"/>
        </a:p>
      </dgm:t>
    </dgm:pt>
    <dgm:pt modelId="{74CDF3B2-DBCE-4F12-B499-1FF0D34CA6AD}" type="parTrans" cxnId="{C1761A8D-ACC3-4252-B3E6-8202D4F040D9}">
      <dgm:prSet/>
      <dgm:spPr/>
      <dgm:t>
        <a:bodyPr/>
        <a:lstStyle/>
        <a:p>
          <a:endParaRPr lang="en-US"/>
        </a:p>
      </dgm:t>
    </dgm:pt>
    <dgm:pt modelId="{A6D881E6-C308-4251-AEB0-973EA3994752}" type="sibTrans" cxnId="{C1761A8D-ACC3-4252-B3E6-8202D4F040D9}">
      <dgm:prSet/>
      <dgm:spPr/>
      <dgm:t>
        <a:bodyPr/>
        <a:lstStyle/>
        <a:p>
          <a:endParaRPr lang="en-US"/>
        </a:p>
      </dgm:t>
    </dgm:pt>
    <dgm:pt modelId="{ECA2064C-4BA6-4621-8238-5FB7D2AB96ED}">
      <dgm:prSet/>
      <dgm:spPr/>
      <dgm:t>
        <a:bodyPr/>
        <a:lstStyle/>
        <a:p>
          <a:pPr rtl="0"/>
          <a:r>
            <a:rPr lang="en-US" dirty="0" smtClean="0"/>
            <a:t>Infrastructure as code Configuration through scripts instead of manually configuring them</a:t>
          </a:r>
          <a:endParaRPr lang="en-US" dirty="0"/>
        </a:p>
      </dgm:t>
    </dgm:pt>
    <dgm:pt modelId="{63179D46-D134-4850-851C-5C6E7BF85269}" type="parTrans" cxnId="{52FB3FA8-6A5C-488B-8C04-93EA9B635E3E}">
      <dgm:prSet/>
      <dgm:spPr/>
      <dgm:t>
        <a:bodyPr/>
        <a:lstStyle/>
        <a:p>
          <a:endParaRPr lang="en-US"/>
        </a:p>
      </dgm:t>
    </dgm:pt>
    <dgm:pt modelId="{3E2D8C24-F8E0-4DBF-961D-58EA8297319C}" type="sibTrans" cxnId="{52FB3FA8-6A5C-488B-8C04-93EA9B635E3E}">
      <dgm:prSet/>
      <dgm:spPr/>
      <dgm:t>
        <a:bodyPr/>
        <a:lstStyle/>
        <a:p>
          <a:endParaRPr lang="en-US"/>
        </a:p>
      </dgm:t>
    </dgm:pt>
    <dgm:pt modelId="{402EB17E-ED6C-491C-8D3E-B0969C49ACD8}">
      <dgm:prSet/>
      <dgm:spPr/>
      <dgm:t>
        <a:bodyPr/>
        <a:lstStyle/>
        <a:p>
          <a:pPr rtl="0"/>
          <a:r>
            <a:rPr lang="en-US" dirty="0" smtClean="0"/>
            <a:t>Backup/</a:t>
          </a:r>
        </a:p>
        <a:p>
          <a:pPr rtl="0"/>
          <a:r>
            <a:rPr lang="en-US" dirty="0" smtClean="0"/>
            <a:t>Traffic Control Optimization</a:t>
          </a:r>
        </a:p>
        <a:p>
          <a:pPr rtl="0"/>
          <a:endParaRPr lang="en-US" dirty="0"/>
        </a:p>
      </dgm:t>
    </dgm:pt>
    <dgm:pt modelId="{FE50A636-BE01-4D35-BD36-98B6756AF061}" type="parTrans" cxnId="{7D5D1429-5AAC-42BA-B306-F4F3806661EC}">
      <dgm:prSet/>
      <dgm:spPr/>
      <dgm:t>
        <a:bodyPr/>
        <a:lstStyle/>
        <a:p>
          <a:endParaRPr lang="en-US"/>
        </a:p>
      </dgm:t>
    </dgm:pt>
    <dgm:pt modelId="{898EFACC-A41E-4A6D-B667-34DECEAB8119}" type="sibTrans" cxnId="{7D5D1429-5AAC-42BA-B306-F4F3806661EC}">
      <dgm:prSet/>
      <dgm:spPr/>
      <dgm:t>
        <a:bodyPr/>
        <a:lstStyle/>
        <a:p>
          <a:endParaRPr lang="en-US"/>
        </a:p>
      </dgm:t>
    </dgm:pt>
    <dgm:pt modelId="{BD1B03D3-C637-4A60-ABE1-739364ED76FB}" type="pres">
      <dgm:prSet presAssocID="{9BCB9F68-A7BE-4165-8426-24A26BF6FE0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EC593E-BA37-489F-8D67-09D3EE1F24BE}" type="pres">
      <dgm:prSet presAssocID="{8BA2A7E9-9D3C-4CE8-BF1A-3BB3918CD3FB}" presName="linNode" presStyleCnt="0"/>
      <dgm:spPr/>
    </dgm:pt>
    <dgm:pt modelId="{DE158EB7-D020-46C7-AF97-737DC2AFF6FE}" type="pres">
      <dgm:prSet presAssocID="{8BA2A7E9-9D3C-4CE8-BF1A-3BB3918CD3FB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67235F-9F07-4F07-95DA-A96FBEA0671E}" type="pres">
      <dgm:prSet presAssocID="{A6D881E6-C308-4251-AEB0-973EA3994752}" presName="sp" presStyleCnt="0"/>
      <dgm:spPr/>
    </dgm:pt>
    <dgm:pt modelId="{723B1515-962F-455C-84E5-AABF502F78F4}" type="pres">
      <dgm:prSet presAssocID="{ECA2064C-4BA6-4621-8238-5FB7D2AB96ED}" presName="linNode" presStyleCnt="0"/>
      <dgm:spPr/>
    </dgm:pt>
    <dgm:pt modelId="{B483797E-E7A0-4EDD-9E70-FE203F92D126}" type="pres">
      <dgm:prSet presAssocID="{ECA2064C-4BA6-4621-8238-5FB7D2AB96ED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5CDC99-E40E-4A13-9310-91D1A10298F6}" type="pres">
      <dgm:prSet presAssocID="{3E2D8C24-F8E0-4DBF-961D-58EA8297319C}" presName="sp" presStyleCnt="0"/>
      <dgm:spPr/>
    </dgm:pt>
    <dgm:pt modelId="{9776E4BD-50FD-4C30-8B95-7A343489E36D}" type="pres">
      <dgm:prSet presAssocID="{402EB17E-ED6C-491C-8D3E-B0969C49ACD8}" presName="linNode" presStyleCnt="0"/>
      <dgm:spPr/>
    </dgm:pt>
    <dgm:pt modelId="{77F5D62C-77EE-4F49-BC1F-D28DE9E39E25}" type="pres">
      <dgm:prSet presAssocID="{402EB17E-ED6C-491C-8D3E-B0969C49ACD8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761A8D-ACC3-4252-B3E6-8202D4F040D9}" srcId="{9BCB9F68-A7BE-4165-8426-24A26BF6FE0D}" destId="{8BA2A7E9-9D3C-4CE8-BF1A-3BB3918CD3FB}" srcOrd="0" destOrd="0" parTransId="{74CDF3B2-DBCE-4F12-B499-1FF0D34CA6AD}" sibTransId="{A6D881E6-C308-4251-AEB0-973EA3994752}"/>
    <dgm:cxn modelId="{90A12D55-8C9C-4777-B7DA-8765EC79B7B2}" type="presOf" srcId="{8BA2A7E9-9D3C-4CE8-BF1A-3BB3918CD3FB}" destId="{DE158EB7-D020-46C7-AF97-737DC2AFF6FE}" srcOrd="0" destOrd="0" presId="urn:microsoft.com/office/officeart/2005/8/layout/vList5"/>
    <dgm:cxn modelId="{7D5D1429-5AAC-42BA-B306-F4F3806661EC}" srcId="{9BCB9F68-A7BE-4165-8426-24A26BF6FE0D}" destId="{402EB17E-ED6C-491C-8D3E-B0969C49ACD8}" srcOrd="2" destOrd="0" parTransId="{FE50A636-BE01-4D35-BD36-98B6756AF061}" sibTransId="{898EFACC-A41E-4A6D-B667-34DECEAB8119}"/>
    <dgm:cxn modelId="{D35C2F6A-501F-43BE-B665-3C00520B86B5}" type="presOf" srcId="{9BCB9F68-A7BE-4165-8426-24A26BF6FE0D}" destId="{BD1B03D3-C637-4A60-ABE1-739364ED76FB}" srcOrd="0" destOrd="0" presId="urn:microsoft.com/office/officeart/2005/8/layout/vList5"/>
    <dgm:cxn modelId="{594E401B-484A-49A8-867B-8EF6C038FEC8}" type="presOf" srcId="{402EB17E-ED6C-491C-8D3E-B0969C49ACD8}" destId="{77F5D62C-77EE-4F49-BC1F-D28DE9E39E25}" srcOrd="0" destOrd="0" presId="urn:microsoft.com/office/officeart/2005/8/layout/vList5"/>
    <dgm:cxn modelId="{20813CC1-12CD-43D5-AAB5-454632A7D6B4}" type="presOf" srcId="{ECA2064C-4BA6-4621-8238-5FB7D2AB96ED}" destId="{B483797E-E7A0-4EDD-9E70-FE203F92D126}" srcOrd="0" destOrd="0" presId="urn:microsoft.com/office/officeart/2005/8/layout/vList5"/>
    <dgm:cxn modelId="{52FB3FA8-6A5C-488B-8C04-93EA9B635E3E}" srcId="{9BCB9F68-A7BE-4165-8426-24A26BF6FE0D}" destId="{ECA2064C-4BA6-4621-8238-5FB7D2AB96ED}" srcOrd="1" destOrd="0" parTransId="{63179D46-D134-4850-851C-5C6E7BF85269}" sibTransId="{3E2D8C24-F8E0-4DBF-961D-58EA8297319C}"/>
    <dgm:cxn modelId="{A431151F-B624-48B8-863F-2A452E7A2F98}" type="presParOf" srcId="{BD1B03D3-C637-4A60-ABE1-739364ED76FB}" destId="{45EC593E-BA37-489F-8D67-09D3EE1F24BE}" srcOrd="0" destOrd="0" presId="urn:microsoft.com/office/officeart/2005/8/layout/vList5"/>
    <dgm:cxn modelId="{4A7F5ECE-B7D2-401F-B5E1-21B1747B5810}" type="presParOf" srcId="{45EC593E-BA37-489F-8D67-09D3EE1F24BE}" destId="{DE158EB7-D020-46C7-AF97-737DC2AFF6FE}" srcOrd="0" destOrd="0" presId="urn:microsoft.com/office/officeart/2005/8/layout/vList5"/>
    <dgm:cxn modelId="{2B434AEA-1E66-420F-9B27-6AB8C794C48C}" type="presParOf" srcId="{BD1B03D3-C637-4A60-ABE1-739364ED76FB}" destId="{E467235F-9F07-4F07-95DA-A96FBEA0671E}" srcOrd="1" destOrd="0" presId="urn:microsoft.com/office/officeart/2005/8/layout/vList5"/>
    <dgm:cxn modelId="{6089D9FD-C616-483D-ABED-3A1CF75E4A68}" type="presParOf" srcId="{BD1B03D3-C637-4A60-ABE1-739364ED76FB}" destId="{723B1515-962F-455C-84E5-AABF502F78F4}" srcOrd="2" destOrd="0" presId="urn:microsoft.com/office/officeart/2005/8/layout/vList5"/>
    <dgm:cxn modelId="{C8F1BBC4-DD4A-4D57-9703-27452363E190}" type="presParOf" srcId="{723B1515-962F-455C-84E5-AABF502F78F4}" destId="{B483797E-E7A0-4EDD-9E70-FE203F92D126}" srcOrd="0" destOrd="0" presId="urn:microsoft.com/office/officeart/2005/8/layout/vList5"/>
    <dgm:cxn modelId="{66613051-9CD9-4A6E-8548-3301E8810188}" type="presParOf" srcId="{BD1B03D3-C637-4A60-ABE1-739364ED76FB}" destId="{9F5CDC99-E40E-4A13-9310-91D1A10298F6}" srcOrd="3" destOrd="0" presId="urn:microsoft.com/office/officeart/2005/8/layout/vList5"/>
    <dgm:cxn modelId="{64247CEF-3631-4F55-AA41-049533EF0DA9}" type="presParOf" srcId="{BD1B03D3-C637-4A60-ABE1-739364ED76FB}" destId="{9776E4BD-50FD-4C30-8B95-7A343489E36D}" srcOrd="4" destOrd="0" presId="urn:microsoft.com/office/officeart/2005/8/layout/vList5"/>
    <dgm:cxn modelId="{E8729D1F-A646-4012-976B-55EBFDA5817F}" type="presParOf" srcId="{9776E4BD-50FD-4C30-8B95-7A343489E36D}" destId="{77F5D62C-77EE-4F49-BC1F-D28DE9E39E2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7C2733-B41C-44AF-8825-F00024772EB5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2D9B48-57B4-4015-A683-544B484E8838}">
      <dgm:prSet/>
      <dgm:spPr/>
      <dgm:t>
        <a:bodyPr/>
        <a:lstStyle/>
        <a:p>
          <a:pPr rtl="0"/>
          <a:r>
            <a:rPr lang="en-US" smtClean="0"/>
            <a:t>DATA MIGRATION MODEL</a:t>
          </a:r>
          <a:endParaRPr lang="en-US"/>
        </a:p>
      </dgm:t>
    </dgm:pt>
    <dgm:pt modelId="{CEA533D9-D1C8-4F8B-9AB2-1C8581566184}" type="parTrans" cxnId="{E495CB46-1CAA-4D72-987A-152C07AB212B}">
      <dgm:prSet/>
      <dgm:spPr/>
      <dgm:t>
        <a:bodyPr/>
        <a:lstStyle/>
        <a:p>
          <a:endParaRPr lang="en-US"/>
        </a:p>
      </dgm:t>
    </dgm:pt>
    <dgm:pt modelId="{8B471D09-3C0D-4E35-8DE0-417C1BDC2F90}" type="sibTrans" cxnId="{E495CB46-1CAA-4D72-987A-152C07AB212B}">
      <dgm:prSet/>
      <dgm:spPr/>
      <dgm:t>
        <a:bodyPr/>
        <a:lstStyle/>
        <a:p>
          <a:endParaRPr lang="en-US"/>
        </a:p>
      </dgm:t>
    </dgm:pt>
    <dgm:pt modelId="{0D21D9F9-5D6A-40C3-B9BB-40816B6178D0}">
      <dgm:prSet/>
      <dgm:spPr/>
      <dgm:t>
        <a:bodyPr/>
        <a:lstStyle/>
        <a:p>
          <a:pPr rtl="0"/>
          <a:r>
            <a:rPr lang="en-US" dirty="0" smtClean="0"/>
            <a:t>Plan </a:t>
          </a:r>
          <a:endParaRPr lang="en-US" dirty="0"/>
        </a:p>
      </dgm:t>
    </dgm:pt>
    <dgm:pt modelId="{6C66EA9C-ABF0-4D82-BB21-9CA0B127BF65}" type="parTrans" cxnId="{620A391D-691A-47C3-B906-636C90C59B93}">
      <dgm:prSet/>
      <dgm:spPr/>
      <dgm:t>
        <a:bodyPr/>
        <a:lstStyle/>
        <a:p>
          <a:endParaRPr lang="en-US"/>
        </a:p>
      </dgm:t>
    </dgm:pt>
    <dgm:pt modelId="{0EE3375D-BDF3-4365-961D-0902C64118A4}" type="sibTrans" cxnId="{620A391D-691A-47C3-B906-636C90C59B93}">
      <dgm:prSet/>
      <dgm:spPr/>
      <dgm:t>
        <a:bodyPr/>
        <a:lstStyle/>
        <a:p>
          <a:endParaRPr lang="en-US"/>
        </a:p>
      </dgm:t>
    </dgm:pt>
    <dgm:pt modelId="{917CEDF1-F697-4AEB-9D6C-4F9D61BB3046}">
      <dgm:prSet/>
      <dgm:spPr/>
      <dgm:t>
        <a:bodyPr/>
        <a:lstStyle/>
        <a:p>
          <a:pPr rtl="0"/>
          <a:r>
            <a:rPr lang="en-US" smtClean="0"/>
            <a:t>Migrate(backup, Export, Import)</a:t>
          </a:r>
          <a:endParaRPr lang="en-US"/>
        </a:p>
      </dgm:t>
    </dgm:pt>
    <dgm:pt modelId="{9A421249-83CF-4185-BAC7-8CC0383D435C}" type="parTrans" cxnId="{AC7AFF26-BAC4-4617-856D-62A533DEE275}">
      <dgm:prSet/>
      <dgm:spPr/>
      <dgm:t>
        <a:bodyPr/>
        <a:lstStyle/>
        <a:p>
          <a:endParaRPr lang="en-US"/>
        </a:p>
      </dgm:t>
    </dgm:pt>
    <dgm:pt modelId="{EE958879-2B48-473C-85FA-E10ED80ED6AC}" type="sibTrans" cxnId="{AC7AFF26-BAC4-4617-856D-62A533DEE275}">
      <dgm:prSet/>
      <dgm:spPr/>
      <dgm:t>
        <a:bodyPr/>
        <a:lstStyle/>
        <a:p>
          <a:endParaRPr lang="en-US"/>
        </a:p>
      </dgm:t>
    </dgm:pt>
    <dgm:pt modelId="{B341A040-95E7-4E25-AF9F-EEECEA592F30}">
      <dgm:prSet/>
      <dgm:spPr/>
      <dgm:t>
        <a:bodyPr/>
        <a:lstStyle/>
        <a:p>
          <a:pPr rtl="0"/>
          <a:r>
            <a:rPr lang="en-US" smtClean="0"/>
            <a:t>VERIFY  </a:t>
          </a:r>
          <a:endParaRPr lang="en-US"/>
        </a:p>
      </dgm:t>
    </dgm:pt>
    <dgm:pt modelId="{D349DA4A-6FFA-407E-82B3-A63AB42AACB6}" type="parTrans" cxnId="{DBB64BB4-C732-4811-80E4-E722D04EEF3F}">
      <dgm:prSet/>
      <dgm:spPr/>
      <dgm:t>
        <a:bodyPr/>
        <a:lstStyle/>
        <a:p>
          <a:endParaRPr lang="en-US"/>
        </a:p>
      </dgm:t>
    </dgm:pt>
    <dgm:pt modelId="{B1BA22A7-796D-4E46-BE99-6C1D5EE63DE1}" type="sibTrans" cxnId="{DBB64BB4-C732-4811-80E4-E722D04EEF3F}">
      <dgm:prSet/>
      <dgm:spPr/>
      <dgm:t>
        <a:bodyPr/>
        <a:lstStyle/>
        <a:p>
          <a:endParaRPr lang="en-US"/>
        </a:p>
      </dgm:t>
    </dgm:pt>
    <dgm:pt modelId="{89D39DD0-5977-4B91-A9F0-CFA0782C3DEB}" type="pres">
      <dgm:prSet presAssocID="{0A7C2733-B41C-44AF-8825-F00024772EB5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718D4B-23B1-4877-9CE5-F39A3A0ADE4F}" type="pres">
      <dgm:prSet presAssocID="{B72D9B48-57B4-4015-A683-544B484E8838}" presName="composite" presStyleCnt="0"/>
      <dgm:spPr/>
    </dgm:pt>
    <dgm:pt modelId="{1E2607F9-6957-401A-B7D2-51402FF100F0}" type="pres">
      <dgm:prSet presAssocID="{B72D9B48-57B4-4015-A683-544B484E8838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3C765F4C-5C52-4154-9BB6-CB070ECA5E39}" type="pres">
      <dgm:prSet presAssocID="{B72D9B48-57B4-4015-A683-544B484E8838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EEEAAC-E89A-4688-8628-8BB9BE8438BF}" type="pres">
      <dgm:prSet presAssocID="{8B471D09-3C0D-4E35-8DE0-417C1BDC2F90}" presName="spacing" presStyleCnt="0"/>
      <dgm:spPr/>
    </dgm:pt>
    <dgm:pt modelId="{1CA41084-8B6C-48FF-A6B0-0AB9314DBE55}" type="pres">
      <dgm:prSet presAssocID="{0D21D9F9-5D6A-40C3-B9BB-40816B6178D0}" presName="composite" presStyleCnt="0"/>
      <dgm:spPr/>
    </dgm:pt>
    <dgm:pt modelId="{2DE36715-708C-44AF-AAB8-75B690C74B63}" type="pres">
      <dgm:prSet presAssocID="{0D21D9F9-5D6A-40C3-B9BB-40816B6178D0}" presName="imgShp" presStyleLbl="fgImgPlac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91F4B780-4B24-4E58-915F-B4091B265E17}" type="pres">
      <dgm:prSet presAssocID="{0D21D9F9-5D6A-40C3-B9BB-40816B6178D0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6B0E0A-20C9-4E5B-B6E3-63020749F7F2}" type="pres">
      <dgm:prSet presAssocID="{0EE3375D-BDF3-4365-961D-0902C64118A4}" presName="spacing" presStyleCnt="0"/>
      <dgm:spPr/>
    </dgm:pt>
    <dgm:pt modelId="{6817F261-B957-4FF8-AC56-0BC5B688F854}" type="pres">
      <dgm:prSet presAssocID="{917CEDF1-F697-4AEB-9D6C-4F9D61BB3046}" presName="composite" presStyleCnt="0"/>
      <dgm:spPr/>
    </dgm:pt>
    <dgm:pt modelId="{BE170A9B-9B77-401B-9E25-C69BAD3DA7E5}" type="pres">
      <dgm:prSet presAssocID="{917CEDF1-F697-4AEB-9D6C-4F9D61BB3046}" presName="imgShp" presStyleLbl="fgImgPlace1" presStyleIdx="2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528FEEE8-D590-44F3-9172-27759A14D8D2}" type="pres">
      <dgm:prSet presAssocID="{917CEDF1-F697-4AEB-9D6C-4F9D61BB3046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9AB72F-44C3-4152-80E7-8C2DDE7406E6}" type="pres">
      <dgm:prSet presAssocID="{EE958879-2B48-473C-85FA-E10ED80ED6AC}" presName="spacing" presStyleCnt="0"/>
      <dgm:spPr/>
    </dgm:pt>
    <dgm:pt modelId="{190359CC-5F04-458F-918F-04E71CAC09A6}" type="pres">
      <dgm:prSet presAssocID="{B341A040-95E7-4E25-AF9F-EEECEA592F30}" presName="composite" presStyleCnt="0"/>
      <dgm:spPr/>
    </dgm:pt>
    <dgm:pt modelId="{0D49D9EE-E1D6-4865-88D2-7E58B5169F40}" type="pres">
      <dgm:prSet presAssocID="{B341A040-95E7-4E25-AF9F-EEECEA592F30}" presName="imgShp" presStyleLbl="fgImgPlace1" presStyleIdx="3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CF8AA4CC-B4EF-4F4F-B35D-8708F9143733}" type="pres">
      <dgm:prSet presAssocID="{B341A040-95E7-4E25-AF9F-EEECEA592F30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A78DAC-0722-4BEE-B95C-EC9236BBE89D}" type="presOf" srcId="{917CEDF1-F697-4AEB-9D6C-4F9D61BB3046}" destId="{528FEEE8-D590-44F3-9172-27759A14D8D2}" srcOrd="0" destOrd="0" presId="urn:microsoft.com/office/officeart/2005/8/layout/vList3"/>
    <dgm:cxn modelId="{AC7AFF26-BAC4-4617-856D-62A533DEE275}" srcId="{0A7C2733-B41C-44AF-8825-F00024772EB5}" destId="{917CEDF1-F697-4AEB-9D6C-4F9D61BB3046}" srcOrd="2" destOrd="0" parTransId="{9A421249-83CF-4185-BAC7-8CC0383D435C}" sibTransId="{EE958879-2B48-473C-85FA-E10ED80ED6AC}"/>
    <dgm:cxn modelId="{E495CB46-1CAA-4D72-987A-152C07AB212B}" srcId="{0A7C2733-B41C-44AF-8825-F00024772EB5}" destId="{B72D9B48-57B4-4015-A683-544B484E8838}" srcOrd="0" destOrd="0" parTransId="{CEA533D9-D1C8-4F8B-9AB2-1C8581566184}" sibTransId="{8B471D09-3C0D-4E35-8DE0-417C1BDC2F90}"/>
    <dgm:cxn modelId="{E4988128-F6A1-455D-90ED-348B9F815B60}" type="presOf" srcId="{B341A040-95E7-4E25-AF9F-EEECEA592F30}" destId="{CF8AA4CC-B4EF-4F4F-B35D-8708F9143733}" srcOrd="0" destOrd="0" presId="urn:microsoft.com/office/officeart/2005/8/layout/vList3"/>
    <dgm:cxn modelId="{79C54355-31E4-44C0-9364-981603D71C16}" type="presOf" srcId="{B72D9B48-57B4-4015-A683-544B484E8838}" destId="{3C765F4C-5C52-4154-9BB6-CB070ECA5E39}" srcOrd="0" destOrd="0" presId="urn:microsoft.com/office/officeart/2005/8/layout/vList3"/>
    <dgm:cxn modelId="{FAB5F521-C36D-4D33-BF21-BB60B21A3DCA}" type="presOf" srcId="{0D21D9F9-5D6A-40C3-B9BB-40816B6178D0}" destId="{91F4B780-4B24-4E58-915F-B4091B265E17}" srcOrd="0" destOrd="0" presId="urn:microsoft.com/office/officeart/2005/8/layout/vList3"/>
    <dgm:cxn modelId="{620A391D-691A-47C3-B906-636C90C59B93}" srcId="{0A7C2733-B41C-44AF-8825-F00024772EB5}" destId="{0D21D9F9-5D6A-40C3-B9BB-40816B6178D0}" srcOrd="1" destOrd="0" parTransId="{6C66EA9C-ABF0-4D82-BB21-9CA0B127BF65}" sibTransId="{0EE3375D-BDF3-4365-961D-0902C64118A4}"/>
    <dgm:cxn modelId="{DBB64BB4-C732-4811-80E4-E722D04EEF3F}" srcId="{0A7C2733-B41C-44AF-8825-F00024772EB5}" destId="{B341A040-95E7-4E25-AF9F-EEECEA592F30}" srcOrd="3" destOrd="0" parTransId="{D349DA4A-6FFA-407E-82B3-A63AB42AACB6}" sibTransId="{B1BA22A7-796D-4E46-BE99-6C1D5EE63DE1}"/>
    <dgm:cxn modelId="{2A9D3419-B37A-4A08-95B1-9F82C92010A3}" type="presOf" srcId="{0A7C2733-B41C-44AF-8825-F00024772EB5}" destId="{89D39DD0-5977-4B91-A9F0-CFA0782C3DEB}" srcOrd="0" destOrd="0" presId="urn:microsoft.com/office/officeart/2005/8/layout/vList3"/>
    <dgm:cxn modelId="{9C6B4AFA-5E8A-45DA-AFC4-206CE0B060EC}" type="presParOf" srcId="{89D39DD0-5977-4B91-A9F0-CFA0782C3DEB}" destId="{47718D4B-23B1-4877-9CE5-F39A3A0ADE4F}" srcOrd="0" destOrd="0" presId="urn:microsoft.com/office/officeart/2005/8/layout/vList3"/>
    <dgm:cxn modelId="{5102683F-CC43-4ED4-A1A1-8CA3A5930173}" type="presParOf" srcId="{47718D4B-23B1-4877-9CE5-F39A3A0ADE4F}" destId="{1E2607F9-6957-401A-B7D2-51402FF100F0}" srcOrd="0" destOrd="0" presId="urn:microsoft.com/office/officeart/2005/8/layout/vList3"/>
    <dgm:cxn modelId="{64BDAA83-9888-432E-BDDE-54FF8D452C87}" type="presParOf" srcId="{47718D4B-23B1-4877-9CE5-F39A3A0ADE4F}" destId="{3C765F4C-5C52-4154-9BB6-CB070ECA5E39}" srcOrd="1" destOrd="0" presId="urn:microsoft.com/office/officeart/2005/8/layout/vList3"/>
    <dgm:cxn modelId="{7B0FDE61-7A13-49FD-861C-9F6760A813EB}" type="presParOf" srcId="{89D39DD0-5977-4B91-A9F0-CFA0782C3DEB}" destId="{3EEEEAAC-E89A-4688-8628-8BB9BE8438BF}" srcOrd="1" destOrd="0" presId="urn:microsoft.com/office/officeart/2005/8/layout/vList3"/>
    <dgm:cxn modelId="{C2DBDCC5-191D-412E-844E-3A58DE117FA1}" type="presParOf" srcId="{89D39DD0-5977-4B91-A9F0-CFA0782C3DEB}" destId="{1CA41084-8B6C-48FF-A6B0-0AB9314DBE55}" srcOrd="2" destOrd="0" presId="urn:microsoft.com/office/officeart/2005/8/layout/vList3"/>
    <dgm:cxn modelId="{8BCA6A5C-C4D3-45E1-8565-6F64A38BEC1A}" type="presParOf" srcId="{1CA41084-8B6C-48FF-A6B0-0AB9314DBE55}" destId="{2DE36715-708C-44AF-AAB8-75B690C74B63}" srcOrd="0" destOrd="0" presId="urn:microsoft.com/office/officeart/2005/8/layout/vList3"/>
    <dgm:cxn modelId="{CDDEBD93-98DE-4183-A039-89C9F9C275E2}" type="presParOf" srcId="{1CA41084-8B6C-48FF-A6B0-0AB9314DBE55}" destId="{91F4B780-4B24-4E58-915F-B4091B265E17}" srcOrd="1" destOrd="0" presId="urn:microsoft.com/office/officeart/2005/8/layout/vList3"/>
    <dgm:cxn modelId="{E201AEDA-4D8F-463C-95C3-54CDAEBB0682}" type="presParOf" srcId="{89D39DD0-5977-4B91-A9F0-CFA0782C3DEB}" destId="{7B6B0E0A-20C9-4E5B-B6E3-63020749F7F2}" srcOrd="3" destOrd="0" presId="urn:microsoft.com/office/officeart/2005/8/layout/vList3"/>
    <dgm:cxn modelId="{46CB7298-FC81-4A50-923F-25E3EFCD9743}" type="presParOf" srcId="{89D39DD0-5977-4B91-A9F0-CFA0782C3DEB}" destId="{6817F261-B957-4FF8-AC56-0BC5B688F854}" srcOrd="4" destOrd="0" presId="urn:microsoft.com/office/officeart/2005/8/layout/vList3"/>
    <dgm:cxn modelId="{3815E064-2191-46E9-9EA6-DBF9C91234CC}" type="presParOf" srcId="{6817F261-B957-4FF8-AC56-0BC5B688F854}" destId="{BE170A9B-9B77-401B-9E25-C69BAD3DA7E5}" srcOrd="0" destOrd="0" presId="urn:microsoft.com/office/officeart/2005/8/layout/vList3"/>
    <dgm:cxn modelId="{7DC6730B-9F78-4D40-AFEC-2DBD8B8183E8}" type="presParOf" srcId="{6817F261-B957-4FF8-AC56-0BC5B688F854}" destId="{528FEEE8-D590-44F3-9172-27759A14D8D2}" srcOrd="1" destOrd="0" presId="urn:microsoft.com/office/officeart/2005/8/layout/vList3"/>
    <dgm:cxn modelId="{A6597E75-4403-464A-BD08-F6180DC07A64}" type="presParOf" srcId="{89D39DD0-5977-4B91-A9F0-CFA0782C3DEB}" destId="{0B9AB72F-44C3-4152-80E7-8C2DDE7406E6}" srcOrd="5" destOrd="0" presId="urn:microsoft.com/office/officeart/2005/8/layout/vList3"/>
    <dgm:cxn modelId="{55B5BCEA-FA55-4E0F-BEA4-68E1201C8A0D}" type="presParOf" srcId="{89D39DD0-5977-4B91-A9F0-CFA0782C3DEB}" destId="{190359CC-5F04-458F-918F-04E71CAC09A6}" srcOrd="6" destOrd="0" presId="urn:microsoft.com/office/officeart/2005/8/layout/vList3"/>
    <dgm:cxn modelId="{A7CFFABB-F380-4106-8624-4327CCA211B9}" type="presParOf" srcId="{190359CC-5F04-458F-918F-04E71CAC09A6}" destId="{0D49D9EE-E1D6-4865-88D2-7E58B5169F40}" srcOrd="0" destOrd="0" presId="urn:microsoft.com/office/officeart/2005/8/layout/vList3"/>
    <dgm:cxn modelId="{7E78ECEA-118E-45D6-A4C5-A9C6E7A62A81}" type="presParOf" srcId="{190359CC-5F04-458F-918F-04E71CAC09A6}" destId="{CF8AA4CC-B4EF-4F4F-B35D-8708F914373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9494CF-1190-4EC6-BB65-B53D2E412C5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B27582-7C00-461F-A7EE-98E478F2DFB0}">
      <dgm:prSet/>
      <dgm:spPr/>
      <dgm:t>
        <a:bodyPr/>
        <a:lstStyle/>
        <a:p>
          <a:pPr rtl="0"/>
          <a:r>
            <a:rPr lang="en-US" dirty="0" smtClean="0"/>
            <a:t>INFORMATION MODELS</a:t>
          </a:r>
          <a:endParaRPr lang="en-US" dirty="0"/>
        </a:p>
      </dgm:t>
    </dgm:pt>
    <dgm:pt modelId="{024519E0-69F0-4891-9B6D-49AB31027B4F}" type="parTrans" cxnId="{2C235911-BCA5-440F-9196-6C9EDC57FB21}">
      <dgm:prSet/>
      <dgm:spPr/>
      <dgm:t>
        <a:bodyPr/>
        <a:lstStyle/>
        <a:p>
          <a:endParaRPr lang="en-US"/>
        </a:p>
      </dgm:t>
    </dgm:pt>
    <dgm:pt modelId="{8BA9E333-C35E-43DC-8027-122284BAA0FD}" type="sibTrans" cxnId="{2C235911-BCA5-440F-9196-6C9EDC57FB21}">
      <dgm:prSet/>
      <dgm:spPr/>
      <dgm:t>
        <a:bodyPr/>
        <a:lstStyle/>
        <a:p>
          <a:endParaRPr lang="en-US"/>
        </a:p>
      </dgm:t>
    </dgm:pt>
    <dgm:pt modelId="{2B89D49F-4AF5-4068-BFBD-F930D00627E6}">
      <dgm:prSet/>
      <dgm:spPr/>
      <dgm:t>
        <a:bodyPr/>
        <a:lstStyle/>
        <a:p>
          <a:pPr rtl="0"/>
          <a:r>
            <a:rPr lang="en-US" smtClean="0"/>
            <a:t>Plan</a:t>
          </a:r>
          <a:endParaRPr lang="en-US"/>
        </a:p>
      </dgm:t>
    </dgm:pt>
    <dgm:pt modelId="{2779F54C-442B-407D-8B6C-897388977E3F}" type="parTrans" cxnId="{862AE2AB-C41A-4601-81D9-F985C45CFC7F}">
      <dgm:prSet/>
      <dgm:spPr/>
      <dgm:t>
        <a:bodyPr/>
        <a:lstStyle/>
        <a:p>
          <a:endParaRPr lang="en-US"/>
        </a:p>
      </dgm:t>
    </dgm:pt>
    <dgm:pt modelId="{BD22FBB5-0CD3-43F7-8122-D8FAF5CA4819}" type="sibTrans" cxnId="{862AE2AB-C41A-4601-81D9-F985C45CFC7F}">
      <dgm:prSet/>
      <dgm:spPr/>
      <dgm:t>
        <a:bodyPr/>
        <a:lstStyle/>
        <a:p>
          <a:endParaRPr lang="en-US"/>
        </a:p>
      </dgm:t>
    </dgm:pt>
    <dgm:pt modelId="{0E6C4B48-8600-4D88-9BA7-917CCAE52DFD}">
      <dgm:prSet/>
      <dgm:spPr/>
      <dgm:t>
        <a:bodyPr/>
        <a:lstStyle/>
        <a:p>
          <a:pPr rtl="0"/>
          <a:r>
            <a:rPr lang="en-US" smtClean="0"/>
            <a:t>Design</a:t>
          </a:r>
          <a:endParaRPr lang="en-US"/>
        </a:p>
      </dgm:t>
    </dgm:pt>
    <dgm:pt modelId="{3F0DFEEC-C418-4155-B232-9073F833985C}" type="parTrans" cxnId="{001AB24F-0B57-474A-98E5-16C13C2A11E0}">
      <dgm:prSet/>
      <dgm:spPr/>
      <dgm:t>
        <a:bodyPr/>
        <a:lstStyle/>
        <a:p>
          <a:endParaRPr lang="en-US"/>
        </a:p>
      </dgm:t>
    </dgm:pt>
    <dgm:pt modelId="{56CB4456-26D8-407F-81C8-DF467B89F3F0}" type="sibTrans" cxnId="{001AB24F-0B57-474A-98E5-16C13C2A11E0}">
      <dgm:prSet/>
      <dgm:spPr/>
      <dgm:t>
        <a:bodyPr/>
        <a:lstStyle/>
        <a:p>
          <a:endParaRPr lang="en-US"/>
        </a:p>
      </dgm:t>
    </dgm:pt>
    <dgm:pt modelId="{6F268FF1-8CC9-4CA1-892D-E0CA7201A75A}">
      <dgm:prSet/>
      <dgm:spPr/>
      <dgm:t>
        <a:bodyPr/>
        <a:lstStyle/>
        <a:p>
          <a:pPr rtl="0"/>
          <a:r>
            <a:rPr lang="en-US" smtClean="0"/>
            <a:t>Build</a:t>
          </a:r>
          <a:endParaRPr lang="en-US"/>
        </a:p>
      </dgm:t>
    </dgm:pt>
    <dgm:pt modelId="{AF7D97C4-6BC7-4B26-BDC0-7B64CD2F7467}" type="parTrans" cxnId="{30E4A1D3-A9C3-4877-8D6D-69836AFC9F46}">
      <dgm:prSet/>
      <dgm:spPr/>
      <dgm:t>
        <a:bodyPr/>
        <a:lstStyle/>
        <a:p>
          <a:endParaRPr lang="en-US"/>
        </a:p>
      </dgm:t>
    </dgm:pt>
    <dgm:pt modelId="{7600A8DC-6E60-45A8-9E74-B82AA8EBB32F}" type="sibTrans" cxnId="{30E4A1D3-A9C3-4877-8D6D-69836AFC9F46}">
      <dgm:prSet/>
      <dgm:spPr/>
      <dgm:t>
        <a:bodyPr/>
        <a:lstStyle/>
        <a:p>
          <a:endParaRPr lang="en-US"/>
        </a:p>
      </dgm:t>
    </dgm:pt>
    <dgm:pt modelId="{AACDC419-363E-409A-8A92-AEF33959FB33}">
      <dgm:prSet/>
      <dgm:spPr/>
      <dgm:t>
        <a:bodyPr/>
        <a:lstStyle/>
        <a:p>
          <a:pPr rtl="0"/>
          <a:r>
            <a:rPr lang="en-US" smtClean="0"/>
            <a:t>Test</a:t>
          </a:r>
          <a:endParaRPr lang="en-US"/>
        </a:p>
      </dgm:t>
    </dgm:pt>
    <dgm:pt modelId="{7153133D-55F1-46FC-B306-A3DD3FDDA9A5}" type="parTrans" cxnId="{92F128EE-DF8A-413B-A6CA-6DE48D483CAD}">
      <dgm:prSet/>
      <dgm:spPr/>
      <dgm:t>
        <a:bodyPr/>
        <a:lstStyle/>
        <a:p>
          <a:endParaRPr lang="en-US"/>
        </a:p>
      </dgm:t>
    </dgm:pt>
    <dgm:pt modelId="{6EA6C73A-1475-41F8-9247-7C20A39DD1C5}" type="sibTrans" cxnId="{92F128EE-DF8A-413B-A6CA-6DE48D483CAD}">
      <dgm:prSet/>
      <dgm:spPr/>
      <dgm:t>
        <a:bodyPr/>
        <a:lstStyle/>
        <a:p>
          <a:endParaRPr lang="en-US"/>
        </a:p>
      </dgm:t>
    </dgm:pt>
    <dgm:pt modelId="{55E71951-19A9-42B5-8B6E-2C4B5BFB2D47}">
      <dgm:prSet/>
      <dgm:spPr/>
      <dgm:t>
        <a:bodyPr/>
        <a:lstStyle/>
        <a:p>
          <a:pPr rtl="0"/>
          <a:r>
            <a:rPr lang="en-US" smtClean="0"/>
            <a:t>Close </a:t>
          </a:r>
          <a:endParaRPr lang="en-US"/>
        </a:p>
      </dgm:t>
    </dgm:pt>
    <dgm:pt modelId="{E21EEC55-83C8-4231-8ADB-BE4C9EC5E31A}" type="parTrans" cxnId="{03A4357F-5586-43B7-AAC2-6F6E9064BDB9}">
      <dgm:prSet/>
      <dgm:spPr/>
      <dgm:t>
        <a:bodyPr/>
        <a:lstStyle/>
        <a:p>
          <a:endParaRPr lang="en-US"/>
        </a:p>
      </dgm:t>
    </dgm:pt>
    <dgm:pt modelId="{B9A01C74-392D-46C2-A543-BE17709A0624}" type="sibTrans" cxnId="{03A4357F-5586-43B7-AAC2-6F6E9064BDB9}">
      <dgm:prSet/>
      <dgm:spPr/>
      <dgm:t>
        <a:bodyPr/>
        <a:lstStyle/>
        <a:p>
          <a:endParaRPr lang="en-US"/>
        </a:p>
      </dgm:t>
    </dgm:pt>
    <dgm:pt modelId="{E3E16E11-0CD4-4EE3-8013-69F7D3755D40}">
      <dgm:prSet/>
      <dgm:spPr/>
      <dgm:t>
        <a:bodyPr/>
        <a:lstStyle/>
        <a:p>
          <a:pPr rtl="0"/>
          <a:r>
            <a:rPr lang="en-US" smtClean="0"/>
            <a:t>Report </a:t>
          </a:r>
          <a:endParaRPr lang="en-US"/>
        </a:p>
      </dgm:t>
    </dgm:pt>
    <dgm:pt modelId="{32B2A936-2019-4C44-B991-32645D32E662}" type="parTrans" cxnId="{79620002-6255-4F0E-B626-79DFB97B2DBE}">
      <dgm:prSet/>
      <dgm:spPr/>
      <dgm:t>
        <a:bodyPr/>
        <a:lstStyle/>
        <a:p>
          <a:endParaRPr lang="en-US"/>
        </a:p>
      </dgm:t>
    </dgm:pt>
    <dgm:pt modelId="{C6AF7800-93AD-4DDE-B629-C88481275D82}" type="sibTrans" cxnId="{79620002-6255-4F0E-B626-79DFB97B2DBE}">
      <dgm:prSet/>
      <dgm:spPr/>
      <dgm:t>
        <a:bodyPr/>
        <a:lstStyle/>
        <a:p>
          <a:endParaRPr lang="en-US"/>
        </a:p>
      </dgm:t>
    </dgm:pt>
    <dgm:pt modelId="{25762DF6-FF40-4C3F-8CFB-60D037A794F0}" type="pres">
      <dgm:prSet presAssocID="{1A9494CF-1190-4EC6-BB65-B53D2E412C5C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F510C0-DC08-4D41-BA27-F7F5B5A56D45}" type="pres">
      <dgm:prSet presAssocID="{C8B27582-7C00-461F-A7EE-98E478F2DFB0}" presName="composite" presStyleCnt="0"/>
      <dgm:spPr/>
    </dgm:pt>
    <dgm:pt modelId="{1F9C2AC4-DE4C-497A-BD84-5BB0C521D8B7}" type="pres">
      <dgm:prSet presAssocID="{C8B27582-7C00-461F-A7EE-98E478F2DFB0}" presName="imgShp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3C839364-CABA-4DA9-AA9A-835307DCAEF2}" type="pres">
      <dgm:prSet presAssocID="{C8B27582-7C00-461F-A7EE-98E478F2DFB0}" presName="txShp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527E2D-F2BB-4C1C-9308-FAD87BBD4AB4}" type="pres">
      <dgm:prSet presAssocID="{8BA9E333-C35E-43DC-8027-122284BAA0FD}" presName="spacing" presStyleCnt="0"/>
      <dgm:spPr/>
    </dgm:pt>
    <dgm:pt modelId="{FDCC2F4D-0112-4BCA-9449-EB07D4AE990A}" type="pres">
      <dgm:prSet presAssocID="{2B89D49F-4AF5-4068-BFBD-F930D00627E6}" presName="composite" presStyleCnt="0"/>
      <dgm:spPr/>
    </dgm:pt>
    <dgm:pt modelId="{4929D398-FADB-4D65-BC26-B426D8EED517}" type="pres">
      <dgm:prSet presAssocID="{2B89D49F-4AF5-4068-BFBD-F930D00627E6}" presName="imgShp" presStyleLbl="fgImgPlace1" presStyleIdx="1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79017F96-D461-47F7-8721-4149B8B8B9BC}" type="pres">
      <dgm:prSet presAssocID="{2B89D49F-4AF5-4068-BFBD-F930D00627E6}" presName="txShp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0A94E-4830-49A3-B1A7-875827B56939}" type="pres">
      <dgm:prSet presAssocID="{BD22FBB5-0CD3-43F7-8122-D8FAF5CA4819}" presName="spacing" presStyleCnt="0"/>
      <dgm:spPr/>
    </dgm:pt>
    <dgm:pt modelId="{58A9BF77-99F8-418A-87AA-85E3D0B18C95}" type="pres">
      <dgm:prSet presAssocID="{0E6C4B48-8600-4D88-9BA7-917CCAE52DFD}" presName="composite" presStyleCnt="0"/>
      <dgm:spPr/>
    </dgm:pt>
    <dgm:pt modelId="{273F5B40-2ED5-42D1-BA19-003E29567391}" type="pres">
      <dgm:prSet presAssocID="{0E6C4B48-8600-4D88-9BA7-917CCAE52DFD}" presName="imgShp" presStyleLbl="fgImgPlace1" presStyleIdx="2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E73B513E-050D-4B81-8613-79A5CB233EE9}" type="pres">
      <dgm:prSet presAssocID="{0E6C4B48-8600-4D88-9BA7-917CCAE52DFD}" presName="txShp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0D2D91-7DFD-4353-8A65-5AD8F44B8B06}" type="pres">
      <dgm:prSet presAssocID="{56CB4456-26D8-407F-81C8-DF467B89F3F0}" presName="spacing" presStyleCnt="0"/>
      <dgm:spPr/>
    </dgm:pt>
    <dgm:pt modelId="{E51AD578-84B8-45A8-A307-1903CC2E56A0}" type="pres">
      <dgm:prSet presAssocID="{6F268FF1-8CC9-4CA1-892D-E0CA7201A75A}" presName="composite" presStyleCnt="0"/>
      <dgm:spPr/>
    </dgm:pt>
    <dgm:pt modelId="{1C9EA217-6121-4983-BC9E-B0D2395A3B9E}" type="pres">
      <dgm:prSet presAssocID="{6F268FF1-8CC9-4CA1-892D-E0CA7201A75A}" presName="imgShp" presStyleLbl="fgImgPlace1" presStyleIdx="3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BDFEC575-A331-41AA-A5FA-F533C42D98B4}" type="pres">
      <dgm:prSet presAssocID="{6F268FF1-8CC9-4CA1-892D-E0CA7201A75A}" presName="txShp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25648A-C975-4B7C-B4B3-EA734F9B8750}" type="pres">
      <dgm:prSet presAssocID="{7600A8DC-6E60-45A8-9E74-B82AA8EBB32F}" presName="spacing" presStyleCnt="0"/>
      <dgm:spPr/>
    </dgm:pt>
    <dgm:pt modelId="{0D048508-4C7A-4381-996D-D4A69D192B2E}" type="pres">
      <dgm:prSet presAssocID="{AACDC419-363E-409A-8A92-AEF33959FB33}" presName="composite" presStyleCnt="0"/>
      <dgm:spPr/>
    </dgm:pt>
    <dgm:pt modelId="{F95EA208-4FFC-48FB-AB4E-6C76B9B5EDDD}" type="pres">
      <dgm:prSet presAssocID="{AACDC419-363E-409A-8A92-AEF33959FB33}" presName="imgShp" presStyleLbl="fgImgPlace1" presStyleIdx="4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11E8810D-D29E-47AD-BD87-F6DC4E79162B}" type="pres">
      <dgm:prSet presAssocID="{AACDC419-363E-409A-8A92-AEF33959FB33}" presName="txShp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1AC780-D659-4E15-AE1D-CF9215B840A7}" type="pres">
      <dgm:prSet presAssocID="{6EA6C73A-1475-41F8-9247-7C20A39DD1C5}" presName="spacing" presStyleCnt="0"/>
      <dgm:spPr/>
    </dgm:pt>
    <dgm:pt modelId="{9FD7FAD0-430E-4AB7-8022-4BBB8C977F35}" type="pres">
      <dgm:prSet presAssocID="{55E71951-19A9-42B5-8B6E-2C4B5BFB2D47}" presName="composite" presStyleCnt="0"/>
      <dgm:spPr/>
    </dgm:pt>
    <dgm:pt modelId="{36C60049-28FD-405B-B7C0-501B7EB80433}" type="pres">
      <dgm:prSet presAssocID="{55E71951-19A9-42B5-8B6E-2C4B5BFB2D47}" presName="imgShp" presStyleLbl="fgImgPlace1" presStyleIdx="5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0609E3CE-35CF-47A6-BDF4-03F9B2AECA05}" type="pres">
      <dgm:prSet presAssocID="{55E71951-19A9-42B5-8B6E-2C4B5BFB2D47}" presName="txShp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E510F1-C30C-42FC-8B2E-421EB919928E}" type="pres">
      <dgm:prSet presAssocID="{B9A01C74-392D-46C2-A543-BE17709A0624}" presName="spacing" presStyleCnt="0"/>
      <dgm:spPr/>
    </dgm:pt>
    <dgm:pt modelId="{D4ADA463-8F24-4C86-A397-DCA201C8A71F}" type="pres">
      <dgm:prSet presAssocID="{E3E16E11-0CD4-4EE3-8013-69F7D3755D40}" presName="composite" presStyleCnt="0"/>
      <dgm:spPr/>
    </dgm:pt>
    <dgm:pt modelId="{44A33A40-F1FA-47AA-A17A-9006FEF27FE0}" type="pres">
      <dgm:prSet presAssocID="{E3E16E11-0CD4-4EE3-8013-69F7D3755D40}" presName="imgShp" presStyleLbl="fgImgPlace1" presStyleIdx="6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655C4F92-0211-4622-B4A2-5E5F9642995E}" type="pres">
      <dgm:prSet presAssocID="{E3E16E11-0CD4-4EE3-8013-69F7D3755D40}" presName="txShp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0097AC-F331-431B-B3B1-F58BA2724186}" type="presOf" srcId="{55E71951-19A9-42B5-8B6E-2C4B5BFB2D47}" destId="{0609E3CE-35CF-47A6-BDF4-03F9B2AECA05}" srcOrd="0" destOrd="0" presId="urn:microsoft.com/office/officeart/2005/8/layout/vList3"/>
    <dgm:cxn modelId="{03A4357F-5586-43B7-AAC2-6F6E9064BDB9}" srcId="{1A9494CF-1190-4EC6-BB65-B53D2E412C5C}" destId="{55E71951-19A9-42B5-8B6E-2C4B5BFB2D47}" srcOrd="5" destOrd="0" parTransId="{E21EEC55-83C8-4231-8ADB-BE4C9EC5E31A}" sibTransId="{B9A01C74-392D-46C2-A543-BE17709A0624}"/>
    <dgm:cxn modelId="{35CA05C5-FBCC-4764-AD20-A741FF241E5E}" type="presOf" srcId="{6F268FF1-8CC9-4CA1-892D-E0CA7201A75A}" destId="{BDFEC575-A331-41AA-A5FA-F533C42D98B4}" srcOrd="0" destOrd="0" presId="urn:microsoft.com/office/officeart/2005/8/layout/vList3"/>
    <dgm:cxn modelId="{2C235911-BCA5-440F-9196-6C9EDC57FB21}" srcId="{1A9494CF-1190-4EC6-BB65-B53D2E412C5C}" destId="{C8B27582-7C00-461F-A7EE-98E478F2DFB0}" srcOrd="0" destOrd="0" parTransId="{024519E0-69F0-4891-9B6D-49AB31027B4F}" sibTransId="{8BA9E333-C35E-43DC-8027-122284BAA0FD}"/>
    <dgm:cxn modelId="{565E5DD5-50A1-4EA8-B4D2-C7DCF70FF595}" type="presOf" srcId="{0E6C4B48-8600-4D88-9BA7-917CCAE52DFD}" destId="{E73B513E-050D-4B81-8613-79A5CB233EE9}" srcOrd="0" destOrd="0" presId="urn:microsoft.com/office/officeart/2005/8/layout/vList3"/>
    <dgm:cxn modelId="{862AE2AB-C41A-4601-81D9-F985C45CFC7F}" srcId="{1A9494CF-1190-4EC6-BB65-B53D2E412C5C}" destId="{2B89D49F-4AF5-4068-BFBD-F930D00627E6}" srcOrd="1" destOrd="0" parTransId="{2779F54C-442B-407D-8B6C-897388977E3F}" sibTransId="{BD22FBB5-0CD3-43F7-8122-D8FAF5CA4819}"/>
    <dgm:cxn modelId="{EA42A0E6-3E0C-49F2-B0C6-2389526EA91A}" type="presOf" srcId="{E3E16E11-0CD4-4EE3-8013-69F7D3755D40}" destId="{655C4F92-0211-4622-B4A2-5E5F9642995E}" srcOrd="0" destOrd="0" presId="urn:microsoft.com/office/officeart/2005/8/layout/vList3"/>
    <dgm:cxn modelId="{9297F832-A553-4BC4-8D43-29BF943E255D}" type="presOf" srcId="{2B89D49F-4AF5-4068-BFBD-F930D00627E6}" destId="{79017F96-D461-47F7-8721-4149B8B8B9BC}" srcOrd="0" destOrd="0" presId="urn:microsoft.com/office/officeart/2005/8/layout/vList3"/>
    <dgm:cxn modelId="{79620002-6255-4F0E-B626-79DFB97B2DBE}" srcId="{1A9494CF-1190-4EC6-BB65-B53D2E412C5C}" destId="{E3E16E11-0CD4-4EE3-8013-69F7D3755D40}" srcOrd="6" destOrd="0" parTransId="{32B2A936-2019-4C44-B991-32645D32E662}" sibTransId="{C6AF7800-93AD-4DDE-B629-C88481275D82}"/>
    <dgm:cxn modelId="{30E4A1D3-A9C3-4877-8D6D-69836AFC9F46}" srcId="{1A9494CF-1190-4EC6-BB65-B53D2E412C5C}" destId="{6F268FF1-8CC9-4CA1-892D-E0CA7201A75A}" srcOrd="3" destOrd="0" parTransId="{AF7D97C4-6BC7-4B26-BDC0-7B64CD2F7467}" sibTransId="{7600A8DC-6E60-45A8-9E74-B82AA8EBB32F}"/>
    <dgm:cxn modelId="{AF33650B-1D26-4B97-912D-30707F25511A}" type="presOf" srcId="{1A9494CF-1190-4EC6-BB65-B53D2E412C5C}" destId="{25762DF6-FF40-4C3F-8CFB-60D037A794F0}" srcOrd="0" destOrd="0" presId="urn:microsoft.com/office/officeart/2005/8/layout/vList3"/>
    <dgm:cxn modelId="{BE7358EF-65BA-40FC-9843-EE1A10F8F532}" type="presOf" srcId="{C8B27582-7C00-461F-A7EE-98E478F2DFB0}" destId="{3C839364-CABA-4DA9-AA9A-835307DCAEF2}" srcOrd="0" destOrd="0" presId="urn:microsoft.com/office/officeart/2005/8/layout/vList3"/>
    <dgm:cxn modelId="{1966D62A-9BF9-4908-9F4A-B167FC637571}" type="presOf" srcId="{AACDC419-363E-409A-8A92-AEF33959FB33}" destId="{11E8810D-D29E-47AD-BD87-F6DC4E79162B}" srcOrd="0" destOrd="0" presId="urn:microsoft.com/office/officeart/2005/8/layout/vList3"/>
    <dgm:cxn modelId="{92F128EE-DF8A-413B-A6CA-6DE48D483CAD}" srcId="{1A9494CF-1190-4EC6-BB65-B53D2E412C5C}" destId="{AACDC419-363E-409A-8A92-AEF33959FB33}" srcOrd="4" destOrd="0" parTransId="{7153133D-55F1-46FC-B306-A3DD3FDDA9A5}" sibTransId="{6EA6C73A-1475-41F8-9247-7C20A39DD1C5}"/>
    <dgm:cxn modelId="{001AB24F-0B57-474A-98E5-16C13C2A11E0}" srcId="{1A9494CF-1190-4EC6-BB65-B53D2E412C5C}" destId="{0E6C4B48-8600-4D88-9BA7-917CCAE52DFD}" srcOrd="2" destOrd="0" parTransId="{3F0DFEEC-C418-4155-B232-9073F833985C}" sibTransId="{56CB4456-26D8-407F-81C8-DF467B89F3F0}"/>
    <dgm:cxn modelId="{8F8E2F32-A871-4611-B06F-A625851D790B}" type="presParOf" srcId="{25762DF6-FF40-4C3F-8CFB-60D037A794F0}" destId="{84F510C0-DC08-4D41-BA27-F7F5B5A56D45}" srcOrd="0" destOrd="0" presId="urn:microsoft.com/office/officeart/2005/8/layout/vList3"/>
    <dgm:cxn modelId="{6CABAC82-375C-4069-A499-27E025D40B0C}" type="presParOf" srcId="{84F510C0-DC08-4D41-BA27-F7F5B5A56D45}" destId="{1F9C2AC4-DE4C-497A-BD84-5BB0C521D8B7}" srcOrd="0" destOrd="0" presId="urn:microsoft.com/office/officeart/2005/8/layout/vList3"/>
    <dgm:cxn modelId="{5859B286-9DCA-4658-9E50-48FEDBC24AF1}" type="presParOf" srcId="{84F510C0-DC08-4D41-BA27-F7F5B5A56D45}" destId="{3C839364-CABA-4DA9-AA9A-835307DCAEF2}" srcOrd="1" destOrd="0" presId="urn:microsoft.com/office/officeart/2005/8/layout/vList3"/>
    <dgm:cxn modelId="{CC43D97C-461C-4313-9D84-4465BCD0331E}" type="presParOf" srcId="{25762DF6-FF40-4C3F-8CFB-60D037A794F0}" destId="{33527E2D-F2BB-4C1C-9308-FAD87BBD4AB4}" srcOrd="1" destOrd="0" presId="urn:microsoft.com/office/officeart/2005/8/layout/vList3"/>
    <dgm:cxn modelId="{3A1C2735-EC55-4257-9D31-83BFD4EC09A1}" type="presParOf" srcId="{25762DF6-FF40-4C3F-8CFB-60D037A794F0}" destId="{FDCC2F4D-0112-4BCA-9449-EB07D4AE990A}" srcOrd="2" destOrd="0" presId="urn:microsoft.com/office/officeart/2005/8/layout/vList3"/>
    <dgm:cxn modelId="{C2BB96B1-5997-461B-9C73-EF196539A92D}" type="presParOf" srcId="{FDCC2F4D-0112-4BCA-9449-EB07D4AE990A}" destId="{4929D398-FADB-4D65-BC26-B426D8EED517}" srcOrd="0" destOrd="0" presId="urn:microsoft.com/office/officeart/2005/8/layout/vList3"/>
    <dgm:cxn modelId="{A58460DD-26EB-4025-8F8B-AF89A3025615}" type="presParOf" srcId="{FDCC2F4D-0112-4BCA-9449-EB07D4AE990A}" destId="{79017F96-D461-47F7-8721-4149B8B8B9BC}" srcOrd="1" destOrd="0" presId="urn:microsoft.com/office/officeart/2005/8/layout/vList3"/>
    <dgm:cxn modelId="{69B0ABDD-3BBD-4B53-864B-19AA6B76D91C}" type="presParOf" srcId="{25762DF6-FF40-4C3F-8CFB-60D037A794F0}" destId="{13E0A94E-4830-49A3-B1A7-875827B56939}" srcOrd="3" destOrd="0" presId="urn:microsoft.com/office/officeart/2005/8/layout/vList3"/>
    <dgm:cxn modelId="{4EDBD6A7-576B-4980-9658-D5C6895B826A}" type="presParOf" srcId="{25762DF6-FF40-4C3F-8CFB-60D037A794F0}" destId="{58A9BF77-99F8-418A-87AA-85E3D0B18C95}" srcOrd="4" destOrd="0" presId="urn:microsoft.com/office/officeart/2005/8/layout/vList3"/>
    <dgm:cxn modelId="{D49FCCCF-095D-4359-B341-FEF7DD976B8F}" type="presParOf" srcId="{58A9BF77-99F8-418A-87AA-85E3D0B18C95}" destId="{273F5B40-2ED5-42D1-BA19-003E29567391}" srcOrd="0" destOrd="0" presId="urn:microsoft.com/office/officeart/2005/8/layout/vList3"/>
    <dgm:cxn modelId="{5D29958F-71F3-439F-8797-B050080B3F4D}" type="presParOf" srcId="{58A9BF77-99F8-418A-87AA-85E3D0B18C95}" destId="{E73B513E-050D-4B81-8613-79A5CB233EE9}" srcOrd="1" destOrd="0" presId="urn:microsoft.com/office/officeart/2005/8/layout/vList3"/>
    <dgm:cxn modelId="{60431F71-D59F-44CA-96E8-B64E154EA794}" type="presParOf" srcId="{25762DF6-FF40-4C3F-8CFB-60D037A794F0}" destId="{5E0D2D91-7DFD-4353-8A65-5AD8F44B8B06}" srcOrd="5" destOrd="0" presId="urn:microsoft.com/office/officeart/2005/8/layout/vList3"/>
    <dgm:cxn modelId="{D75F90BF-7AC6-4DF8-9255-BBD6EC540DF1}" type="presParOf" srcId="{25762DF6-FF40-4C3F-8CFB-60D037A794F0}" destId="{E51AD578-84B8-45A8-A307-1903CC2E56A0}" srcOrd="6" destOrd="0" presId="urn:microsoft.com/office/officeart/2005/8/layout/vList3"/>
    <dgm:cxn modelId="{62F703B4-B121-4C39-B5D2-6C18336F5FB2}" type="presParOf" srcId="{E51AD578-84B8-45A8-A307-1903CC2E56A0}" destId="{1C9EA217-6121-4983-BC9E-B0D2395A3B9E}" srcOrd="0" destOrd="0" presId="urn:microsoft.com/office/officeart/2005/8/layout/vList3"/>
    <dgm:cxn modelId="{2937578F-3BDD-44AF-871A-C7FB5CD6F0E7}" type="presParOf" srcId="{E51AD578-84B8-45A8-A307-1903CC2E56A0}" destId="{BDFEC575-A331-41AA-A5FA-F533C42D98B4}" srcOrd="1" destOrd="0" presId="urn:microsoft.com/office/officeart/2005/8/layout/vList3"/>
    <dgm:cxn modelId="{1620683C-72DB-493E-83A7-2305A4CB58DF}" type="presParOf" srcId="{25762DF6-FF40-4C3F-8CFB-60D037A794F0}" destId="{D925648A-C975-4B7C-B4B3-EA734F9B8750}" srcOrd="7" destOrd="0" presId="urn:microsoft.com/office/officeart/2005/8/layout/vList3"/>
    <dgm:cxn modelId="{90947250-8E33-4EA3-A1B6-D892C59C38A6}" type="presParOf" srcId="{25762DF6-FF40-4C3F-8CFB-60D037A794F0}" destId="{0D048508-4C7A-4381-996D-D4A69D192B2E}" srcOrd="8" destOrd="0" presId="urn:microsoft.com/office/officeart/2005/8/layout/vList3"/>
    <dgm:cxn modelId="{D1AC23AC-E238-4B64-91F6-4AA5461CED3F}" type="presParOf" srcId="{0D048508-4C7A-4381-996D-D4A69D192B2E}" destId="{F95EA208-4FFC-48FB-AB4E-6C76B9B5EDDD}" srcOrd="0" destOrd="0" presId="urn:microsoft.com/office/officeart/2005/8/layout/vList3"/>
    <dgm:cxn modelId="{ABE39C35-26AF-4D51-8D9F-5BF0E343B9A1}" type="presParOf" srcId="{0D048508-4C7A-4381-996D-D4A69D192B2E}" destId="{11E8810D-D29E-47AD-BD87-F6DC4E79162B}" srcOrd="1" destOrd="0" presId="urn:microsoft.com/office/officeart/2005/8/layout/vList3"/>
    <dgm:cxn modelId="{C66A3239-BA22-4EFD-9036-CB21023471EF}" type="presParOf" srcId="{25762DF6-FF40-4C3F-8CFB-60D037A794F0}" destId="{201AC780-D659-4E15-AE1D-CF9215B840A7}" srcOrd="9" destOrd="0" presId="urn:microsoft.com/office/officeart/2005/8/layout/vList3"/>
    <dgm:cxn modelId="{F2F7D992-A082-4933-A93E-4E5A3A308D5A}" type="presParOf" srcId="{25762DF6-FF40-4C3F-8CFB-60D037A794F0}" destId="{9FD7FAD0-430E-4AB7-8022-4BBB8C977F35}" srcOrd="10" destOrd="0" presId="urn:microsoft.com/office/officeart/2005/8/layout/vList3"/>
    <dgm:cxn modelId="{48EF3A6A-8873-43CB-B24B-7CFB371EBEDE}" type="presParOf" srcId="{9FD7FAD0-430E-4AB7-8022-4BBB8C977F35}" destId="{36C60049-28FD-405B-B7C0-501B7EB80433}" srcOrd="0" destOrd="0" presId="urn:microsoft.com/office/officeart/2005/8/layout/vList3"/>
    <dgm:cxn modelId="{5B807D40-59F8-4092-A2ED-C2E02FD69355}" type="presParOf" srcId="{9FD7FAD0-430E-4AB7-8022-4BBB8C977F35}" destId="{0609E3CE-35CF-47A6-BDF4-03F9B2AECA05}" srcOrd="1" destOrd="0" presId="urn:microsoft.com/office/officeart/2005/8/layout/vList3"/>
    <dgm:cxn modelId="{980218F3-DAF4-4B5F-91A9-10CC72CAC194}" type="presParOf" srcId="{25762DF6-FF40-4C3F-8CFB-60D037A794F0}" destId="{15E510F1-C30C-42FC-8B2E-421EB919928E}" srcOrd="11" destOrd="0" presId="urn:microsoft.com/office/officeart/2005/8/layout/vList3"/>
    <dgm:cxn modelId="{4923E218-0BC7-4E46-8F53-297EA8360D9E}" type="presParOf" srcId="{25762DF6-FF40-4C3F-8CFB-60D037A794F0}" destId="{D4ADA463-8F24-4C86-A397-DCA201C8A71F}" srcOrd="12" destOrd="0" presId="urn:microsoft.com/office/officeart/2005/8/layout/vList3"/>
    <dgm:cxn modelId="{7EE2A465-C96A-4E6F-B3FF-CF915B6A5C08}" type="presParOf" srcId="{D4ADA463-8F24-4C86-A397-DCA201C8A71F}" destId="{44A33A40-F1FA-47AA-A17A-9006FEF27FE0}" srcOrd="0" destOrd="0" presId="urn:microsoft.com/office/officeart/2005/8/layout/vList3"/>
    <dgm:cxn modelId="{7C5FE81E-1AB9-4EE5-90EF-854AC7701C7A}" type="presParOf" srcId="{D4ADA463-8F24-4C86-A397-DCA201C8A71F}" destId="{655C4F92-0211-4622-B4A2-5E5F9642995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BBE9C8-6FC9-42D6-87CB-34206EC5408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C90B1A3-2532-46A4-84E6-9C7ED0658DC5}">
      <dgm:prSet/>
      <dgm:spPr/>
      <dgm:t>
        <a:bodyPr/>
        <a:lstStyle/>
        <a:p>
          <a:pPr rtl="0"/>
          <a:r>
            <a:rPr lang="en-US" dirty="0" smtClean="0"/>
            <a:t>Agile project management</a:t>
          </a:r>
          <a:endParaRPr lang="en-US" dirty="0"/>
        </a:p>
      </dgm:t>
    </dgm:pt>
    <dgm:pt modelId="{713BD06E-1CF1-4A7A-9472-EA1E4CEBD5EB}" type="parTrans" cxnId="{582FE95C-575E-4393-A609-80D19CA32B9A}">
      <dgm:prSet/>
      <dgm:spPr/>
      <dgm:t>
        <a:bodyPr/>
        <a:lstStyle/>
        <a:p>
          <a:endParaRPr lang="en-US"/>
        </a:p>
      </dgm:t>
    </dgm:pt>
    <dgm:pt modelId="{C329C143-0C00-4C18-8A89-ACC001E86564}" type="sibTrans" cxnId="{582FE95C-575E-4393-A609-80D19CA32B9A}">
      <dgm:prSet/>
      <dgm:spPr/>
      <dgm:t>
        <a:bodyPr/>
        <a:lstStyle/>
        <a:p>
          <a:endParaRPr lang="en-US"/>
        </a:p>
      </dgm:t>
    </dgm:pt>
    <dgm:pt modelId="{62279D76-ADFD-4BAD-9F4A-1734AC6B1EA0}" type="pres">
      <dgm:prSet presAssocID="{D4BBE9C8-6FC9-42D6-87CB-34206EC5408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F46667-5B2B-4929-97B2-FF42A96F8F71}" type="pres">
      <dgm:prSet presAssocID="{FC90B1A3-2532-46A4-84E6-9C7ED0658DC5}" presName="node" presStyleLbl="node1" presStyleIdx="0" presStyleCnt="1" custLinFactNeighborX="12373" custLinFactNeighborY="-119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25FAB8-AD57-4D74-8CF2-3EC3CA4319F5}" type="presOf" srcId="{FC90B1A3-2532-46A4-84E6-9C7ED0658DC5}" destId="{EDF46667-5B2B-4929-97B2-FF42A96F8F71}" srcOrd="0" destOrd="0" presId="urn:microsoft.com/office/officeart/2005/8/layout/process1"/>
    <dgm:cxn modelId="{DA601AEC-1FA3-469A-9FF4-E1734CDA8971}" type="presOf" srcId="{D4BBE9C8-6FC9-42D6-87CB-34206EC54087}" destId="{62279D76-ADFD-4BAD-9F4A-1734AC6B1EA0}" srcOrd="0" destOrd="0" presId="urn:microsoft.com/office/officeart/2005/8/layout/process1"/>
    <dgm:cxn modelId="{582FE95C-575E-4393-A609-80D19CA32B9A}" srcId="{D4BBE9C8-6FC9-42D6-87CB-34206EC54087}" destId="{FC90B1A3-2532-46A4-84E6-9C7ED0658DC5}" srcOrd="0" destOrd="0" parTransId="{713BD06E-1CF1-4A7A-9472-EA1E4CEBD5EB}" sibTransId="{C329C143-0C00-4C18-8A89-ACC001E86564}"/>
    <dgm:cxn modelId="{9F471B04-C2D3-441A-A19B-F71787B420D7}" type="presParOf" srcId="{62279D76-ADFD-4BAD-9F4A-1734AC6B1EA0}" destId="{EDF46667-5B2B-4929-97B2-FF42A96F8F71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84B03AA-2ADB-4C0D-BB4D-0028DAB35F43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15755CE-572E-4F30-8604-0A8BAB61FCE4}">
      <dgm:prSet/>
      <dgm:spPr/>
      <dgm:t>
        <a:bodyPr/>
        <a:lstStyle/>
        <a:p>
          <a:pPr rtl="0"/>
          <a:r>
            <a:rPr lang="en-US" smtClean="0"/>
            <a:t>Scope of Projects: Hidden layers </a:t>
          </a:r>
          <a:endParaRPr lang="en-US"/>
        </a:p>
      </dgm:t>
    </dgm:pt>
    <dgm:pt modelId="{B1FDC439-ADD5-406B-AE3A-71534B91473C}" type="parTrans" cxnId="{058735AB-0141-41D9-B44E-72F766A4275C}">
      <dgm:prSet/>
      <dgm:spPr/>
      <dgm:t>
        <a:bodyPr/>
        <a:lstStyle/>
        <a:p>
          <a:endParaRPr lang="en-US"/>
        </a:p>
      </dgm:t>
    </dgm:pt>
    <dgm:pt modelId="{7F35545E-CA80-494A-A6F9-006BD3A1D692}" type="sibTrans" cxnId="{058735AB-0141-41D9-B44E-72F766A4275C}">
      <dgm:prSet/>
      <dgm:spPr/>
      <dgm:t>
        <a:bodyPr/>
        <a:lstStyle/>
        <a:p>
          <a:endParaRPr lang="en-US"/>
        </a:p>
      </dgm:t>
    </dgm:pt>
    <dgm:pt modelId="{93EF6D24-FA84-408D-A0B5-DAB81292F00B}">
      <dgm:prSet/>
      <dgm:spPr/>
      <dgm:t>
        <a:bodyPr/>
        <a:lstStyle/>
        <a:p>
          <a:pPr rtl="0"/>
          <a:r>
            <a:rPr lang="en-US" smtClean="0"/>
            <a:t>Dynamic workflows and tools change rapidly</a:t>
          </a:r>
          <a:endParaRPr lang="en-US"/>
        </a:p>
      </dgm:t>
    </dgm:pt>
    <dgm:pt modelId="{C60C0D79-A3E1-4512-9305-47C0F1D81E5B}" type="parTrans" cxnId="{6A034E3C-8228-460B-8908-EF5B65D298E0}">
      <dgm:prSet/>
      <dgm:spPr/>
      <dgm:t>
        <a:bodyPr/>
        <a:lstStyle/>
        <a:p>
          <a:endParaRPr lang="en-US"/>
        </a:p>
      </dgm:t>
    </dgm:pt>
    <dgm:pt modelId="{8781A257-00DD-4751-8FAE-5CBA4F25EB47}" type="sibTrans" cxnId="{6A034E3C-8228-460B-8908-EF5B65D298E0}">
      <dgm:prSet/>
      <dgm:spPr/>
      <dgm:t>
        <a:bodyPr/>
        <a:lstStyle/>
        <a:p>
          <a:endParaRPr lang="en-US"/>
        </a:p>
      </dgm:t>
    </dgm:pt>
    <dgm:pt modelId="{7E7DF24F-DC35-4CEF-8377-27EE0D5F062C}">
      <dgm:prSet/>
      <dgm:spPr/>
      <dgm:t>
        <a:bodyPr/>
        <a:lstStyle/>
        <a:p>
          <a:pPr rtl="0"/>
          <a:r>
            <a:rPr lang="en-US" smtClean="0"/>
            <a:t>AD-HOC solutions</a:t>
          </a:r>
          <a:endParaRPr lang="en-US"/>
        </a:p>
      </dgm:t>
    </dgm:pt>
    <dgm:pt modelId="{501351B6-543D-4630-82FA-C0F12FB4BF13}" type="parTrans" cxnId="{4E5E2FE6-297C-4448-BC44-B744CC6F75DC}">
      <dgm:prSet/>
      <dgm:spPr/>
      <dgm:t>
        <a:bodyPr/>
        <a:lstStyle/>
        <a:p>
          <a:endParaRPr lang="en-US"/>
        </a:p>
      </dgm:t>
    </dgm:pt>
    <dgm:pt modelId="{BA04D490-A639-476B-AAD9-9B2205FD4BB0}" type="sibTrans" cxnId="{4E5E2FE6-297C-4448-BC44-B744CC6F75DC}">
      <dgm:prSet/>
      <dgm:spPr/>
      <dgm:t>
        <a:bodyPr/>
        <a:lstStyle/>
        <a:p>
          <a:endParaRPr lang="en-US"/>
        </a:p>
      </dgm:t>
    </dgm:pt>
    <dgm:pt modelId="{807DDD63-80E2-416A-8AF5-CA2CDB461ED3}">
      <dgm:prSet/>
      <dgm:spPr/>
      <dgm:t>
        <a:bodyPr/>
        <a:lstStyle/>
        <a:p>
          <a:pPr rtl="0"/>
          <a:r>
            <a:rPr lang="en-US" smtClean="0"/>
            <a:t>Loads of tools, High variation in Technology</a:t>
          </a:r>
          <a:endParaRPr lang="en-US"/>
        </a:p>
      </dgm:t>
    </dgm:pt>
    <dgm:pt modelId="{0782CAFA-6A14-4A87-9460-8DD944A9DFA2}" type="parTrans" cxnId="{F059DF27-6321-421C-AB5E-C8B181328890}">
      <dgm:prSet/>
      <dgm:spPr/>
      <dgm:t>
        <a:bodyPr/>
        <a:lstStyle/>
        <a:p>
          <a:endParaRPr lang="en-US"/>
        </a:p>
      </dgm:t>
    </dgm:pt>
    <dgm:pt modelId="{620AB5C5-4BD2-4B7C-89E1-56A50A1173AC}" type="sibTrans" cxnId="{F059DF27-6321-421C-AB5E-C8B181328890}">
      <dgm:prSet/>
      <dgm:spPr/>
      <dgm:t>
        <a:bodyPr/>
        <a:lstStyle/>
        <a:p>
          <a:endParaRPr lang="en-US"/>
        </a:p>
      </dgm:t>
    </dgm:pt>
    <dgm:pt modelId="{1E13FC2B-D7E2-4535-83D9-32C23F389A22}" type="pres">
      <dgm:prSet presAssocID="{B84B03AA-2ADB-4C0D-BB4D-0028DAB35F43}" presName="matrix" presStyleCnt="0">
        <dgm:presLayoutVars>
          <dgm:chMax val="1"/>
          <dgm:dir/>
          <dgm:resizeHandles val="exact"/>
        </dgm:presLayoutVars>
      </dgm:prSet>
      <dgm:spPr/>
    </dgm:pt>
    <dgm:pt modelId="{03544048-1C6E-4097-89E5-21D9BF1F81FD}" type="pres">
      <dgm:prSet presAssocID="{B84B03AA-2ADB-4C0D-BB4D-0028DAB35F43}" presName="diamond" presStyleLbl="bgShp" presStyleIdx="0" presStyleCnt="1"/>
      <dgm:spPr/>
    </dgm:pt>
    <dgm:pt modelId="{331FA3B5-20A1-471B-8091-33C41E02D8D4}" type="pres">
      <dgm:prSet presAssocID="{B84B03AA-2ADB-4C0D-BB4D-0028DAB35F43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D08F0DF-7BF4-4793-9175-FDDB4D875A3D}" type="pres">
      <dgm:prSet presAssocID="{B84B03AA-2ADB-4C0D-BB4D-0028DAB35F43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B671B93-C5EA-4E93-AC53-5B3E6764923F}" type="pres">
      <dgm:prSet presAssocID="{B84B03AA-2ADB-4C0D-BB4D-0028DAB35F43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6EDA313-ACCF-442E-A060-38EE69F4D58E}" type="pres">
      <dgm:prSet presAssocID="{B84B03AA-2ADB-4C0D-BB4D-0028DAB35F43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FA0A228-9485-43AE-B464-20BC8EA6B4AC}" type="presOf" srcId="{93EF6D24-FA84-408D-A0B5-DAB81292F00B}" destId="{DD08F0DF-7BF4-4793-9175-FDDB4D875A3D}" srcOrd="0" destOrd="0" presId="urn:microsoft.com/office/officeart/2005/8/layout/matrix3"/>
    <dgm:cxn modelId="{F059DF27-6321-421C-AB5E-C8B181328890}" srcId="{B84B03AA-2ADB-4C0D-BB4D-0028DAB35F43}" destId="{807DDD63-80E2-416A-8AF5-CA2CDB461ED3}" srcOrd="3" destOrd="0" parTransId="{0782CAFA-6A14-4A87-9460-8DD944A9DFA2}" sibTransId="{620AB5C5-4BD2-4B7C-89E1-56A50A1173AC}"/>
    <dgm:cxn modelId="{7AB92311-2986-4A90-BF94-BFD5B5C3E37C}" type="presOf" srcId="{B84B03AA-2ADB-4C0D-BB4D-0028DAB35F43}" destId="{1E13FC2B-D7E2-4535-83D9-32C23F389A22}" srcOrd="0" destOrd="0" presId="urn:microsoft.com/office/officeart/2005/8/layout/matrix3"/>
    <dgm:cxn modelId="{6A034E3C-8228-460B-8908-EF5B65D298E0}" srcId="{B84B03AA-2ADB-4C0D-BB4D-0028DAB35F43}" destId="{93EF6D24-FA84-408D-A0B5-DAB81292F00B}" srcOrd="1" destOrd="0" parTransId="{C60C0D79-A3E1-4512-9305-47C0F1D81E5B}" sibTransId="{8781A257-00DD-4751-8FAE-5CBA4F25EB47}"/>
    <dgm:cxn modelId="{385AEFBC-A42F-42C2-AB2E-1B01F1BF37E5}" type="presOf" srcId="{515755CE-572E-4F30-8604-0A8BAB61FCE4}" destId="{331FA3B5-20A1-471B-8091-33C41E02D8D4}" srcOrd="0" destOrd="0" presId="urn:microsoft.com/office/officeart/2005/8/layout/matrix3"/>
    <dgm:cxn modelId="{058735AB-0141-41D9-B44E-72F766A4275C}" srcId="{B84B03AA-2ADB-4C0D-BB4D-0028DAB35F43}" destId="{515755CE-572E-4F30-8604-0A8BAB61FCE4}" srcOrd="0" destOrd="0" parTransId="{B1FDC439-ADD5-406B-AE3A-71534B91473C}" sibTransId="{7F35545E-CA80-494A-A6F9-006BD3A1D692}"/>
    <dgm:cxn modelId="{4E5E2FE6-297C-4448-BC44-B744CC6F75DC}" srcId="{B84B03AA-2ADB-4C0D-BB4D-0028DAB35F43}" destId="{7E7DF24F-DC35-4CEF-8377-27EE0D5F062C}" srcOrd="2" destOrd="0" parTransId="{501351B6-543D-4630-82FA-C0F12FB4BF13}" sibTransId="{BA04D490-A639-476B-AAD9-9B2205FD4BB0}"/>
    <dgm:cxn modelId="{3DEF109C-A7A0-45BC-9866-1A061A35525B}" type="presOf" srcId="{807DDD63-80E2-416A-8AF5-CA2CDB461ED3}" destId="{F6EDA313-ACCF-442E-A060-38EE69F4D58E}" srcOrd="0" destOrd="0" presId="urn:microsoft.com/office/officeart/2005/8/layout/matrix3"/>
    <dgm:cxn modelId="{961CDFC3-E11A-450D-83B8-6A5868391156}" type="presOf" srcId="{7E7DF24F-DC35-4CEF-8377-27EE0D5F062C}" destId="{0B671B93-C5EA-4E93-AC53-5B3E6764923F}" srcOrd="0" destOrd="0" presId="urn:microsoft.com/office/officeart/2005/8/layout/matrix3"/>
    <dgm:cxn modelId="{B5C3E8DF-181B-4AC7-9AC1-68064C9CC0EE}" type="presParOf" srcId="{1E13FC2B-D7E2-4535-83D9-32C23F389A22}" destId="{03544048-1C6E-4097-89E5-21D9BF1F81FD}" srcOrd="0" destOrd="0" presId="urn:microsoft.com/office/officeart/2005/8/layout/matrix3"/>
    <dgm:cxn modelId="{959E0B42-6F22-4DF6-A2B6-C9E2209A5E79}" type="presParOf" srcId="{1E13FC2B-D7E2-4535-83D9-32C23F389A22}" destId="{331FA3B5-20A1-471B-8091-33C41E02D8D4}" srcOrd="1" destOrd="0" presId="urn:microsoft.com/office/officeart/2005/8/layout/matrix3"/>
    <dgm:cxn modelId="{63A0663D-2CEE-42CC-A023-9856A8E73782}" type="presParOf" srcId="{1E13FC2B-D7E2-4535-83D9-32C23F389A22}" destId="{DD08F0DF-7BF4-4793-9175-FDDB4D875A3D}" srcOrd="2" destOrd="0" presId="urn:microsoft.com/office/officeart/2005/8/layout/matrix3"/>
    <dgm:cxn modelId="{F0442699-57C7-459D-A0B1-7CA06918CF50}" type="presParOf" srcId="{1E13FC2B-D7E2-4535-83D9-32C23F389A22}" destId="{0B671B93-C5EA-4E93-AC53-5B3E6764923F}" srcOrd="3" destOrd="0" presId="urn:microsoft.com/office/officeart/2005/8/layout/matrix3"/>
    <dgm:cxn modelId="{518F644D-A3F1-445B-831C-CE74AE77631F}" type="presParOf" srcId="{1E13FC2B-D7E2-4535-83D9-32C23F389A22}" destId="{F6EDA313-ACCF-442E-A060-38EE69F4D58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A542A84-FB28-4595-AF89-986B936E7D7E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B69BA98-529B-4C92-993C-6A4C6E80D209}">
      <dgm:prSet/>
      <dgm:spPr/>
      <dgm:t>
        <a:bodyPr/>
        <a:lstStyle/>
        <a:p>
          <a:pPr rtl="0"/>
          <a:r>
            <a:rPr lang="en-US" dirty="0" smtClean="0"/>
            <a:t>Smart Navigation</a:t>
          </a:r>
          <a:endParaRPr lang="en-US" dirty="0"/>
        </a:p>
      </dgm:t>
    </dgm:pt>
    <dgm:pt modelId="{A0F1534A-6607-449B-8270-AA000D781225}" type="parTrans" cxnId="{B7E097EA-B84F-4BFD-BC2D-D38D94F74B93}">
      <dgm:prSet/>
      <dgm:spPr/>
      <dgm:t>
        <a:bodyPr/>
        <a:lstStyle/>
        <a:p>
          <a:endParaRPr lang="en-US"/>
        </a:p>
      </dgm:t>
    </dgm:pt>
    <dgm:pt modelId="{D6FC6445-FF10-4E4F-979C-C71B0F13C65C}" type="sibTrans" cxnId="{B7E097EA-B84F-4BFD-BC2D-D38D94F74B93}">
      <dgm:prSet/>
      <dgm:spPr/>
      <dgm:t>
        <a:bodyPr/>
        <a:lstStyle/>
        <a:p>
          <a:endParaRPr lang="en-US"/>
        </a:p>
      </dgm:t>
    </dgm:pt>
    <dgm:pt modelId="{E154F14C-F10A-418F-8577-5267059E653D}">
      <dgm:prSet/>
      <dgm:spPr/>
      <dgm:t>
        <a:bodyPr/>
        <a:lstStyle/>
        <a:p>
          <a:pPr rtl="0"/>
          <a:r>
            <a:rPr lang="en-US" smtClean="0"/>
            <a:t>Flexible Templates</a:t>
          </a:r>
          <a:endParaRPr lang="en-US"/>
        </a:p>
      </dgm:t>
    </dgm:pt>
    <dgm:pt modelId="{58A3AD72-056E-479B-86F2-98A025A70001}" type="parTrans" cxnId="{B952E26C-F398-4BC1-B897-1E9E0781776D}">
      <dgm:prSet/>
      <dgm:spPr/>
      <dgm:t>
        <a:bodyPr/>
        <a:lstStyle/>
        <a:p>
          <a:endParaRPr lang="en-US"/>
        </a:p>
      </dgm:t>
    </dgm:pt>
    <dgm:pt modelId="{D2086F12-C3B6-46F6-85A0-335954ACFCA3}" type="sibTrans" cxnId="{B952E26C-F398-4BC1-B897-1E9E0781776D}">
      <dgm:prSet/>
      <dgm:spPr/>
      <dgm:t>
        <a:bodyPr/>
        <a:lstStyle/>
        <a:p>
          <a:endParaRPr lang="en-US"/>
        </a:p>
      </dgm:t>
    </dgm:pt>
    <dgm:pt modelId="{53829320-BC63-4675-8E4E-136A0E74F841}">
      <dgm:prSet/>
      <dgm:spPr/>
      <dgm:t>
        <a:bodyPr/>
        <a:lstStyle/>
        <a:p>
          <a:pPr rtl="0"/>
          <a:r>
            <a:rPr lang="en-US" dirty="0" smtClean="0"/>
            <a:t>Prioritize key features</a:t>
          </a:r>
          <a:endParaRPr lang="en-US" dirty="0"/>
        </a:p>
      </dgm:t>
    </dgm:pt>
    <dgm:pt modelId="{BB6941B3-C737-474A-8B71-9FCB0E9028FE}" type="parTrans" cxnId="{0062FA7B-44D8-4692-8C87-72B26E06EA05}">
      <dgm:prSet/>
      <dgm:spPr/>
      <dgm:t>
        <a:bodyPr/>
        <a:lstStyle/>
        <a:p>
          <a:endParaRPr lang="en-US"/>
        </a:p>
      </dgm:t>
    </dgm:pt>
    <dgm:pt modelId="{CBB80A21-7D85-4F30-BC04-7F9F5AB60624}" type="sibTrans" cxnId="{0062FA7B-44D8-4692-8C87-72B26E06EA05}">
      <dgm:prSet/>
      <dgm:spPr/>
      <dgm:t>
        <a:bodyPr/>
        <a:lstStyle/>
        <a:p>
          <a:endParaRPr lang="en-US"/>
        </a:p>
      </dgm:t>
    </dgm:pt>
    <dgm:pt modelId="{F7DFB260-583B-4F09-AE66-F07AF03A743F}" type="pres">
      <dgm:prSet presAssocID="{BA542A84-FB28-4595-AF89-986B936E7D7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ED74AB-1D79-4301-A248-9432DB976029}" type="pres">
      <dgm:prSet presAssocID="{9B69BA98-529B-4C92-993C-6A4C6E80D209}" presName="node" presStyleLbl="node1" presStyleIdx="0" presStyleCnt="3" custRadScaleRad="100941" custRadScaleInc="-8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0AB607-FFCE-4E09-98D0-75CE61CC7101}" type="pres">
      <dgm:prSet presAssocID="{D6FC6445-FF10-4E4F-979C-C71B0F13C65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74618413-DADD-449B-AA0F-2685EBB1A883}" type="pres">
      <dgm:prSet presAssocID="{D6FC6445-FF10-4E4F-979C-C71B0F13C65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2838561A-40D9-4C88-8B82-0A07F85F73A5}" type="pres">
      <dgm:prSet presAssocID="{E154F14C-F10A-418F-8577-5267059E653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964B55-356E-45CA-93EB-E3FFEEC98807}" type="pres">
      <dgm:prSet presAssocID="{D2086F12-C3B6-46F6-85A0-335954ACFCA3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77201C5-2954-4A48-A108-4FC95AB16F7E}" type="pres">
      <dgm:prSet presAssocID="{D2086F12-C3B6-46F6-85A0-335954ACFCA3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F007DFB1-6DCC-46C8-B62B-A35D78B196F6}" type="pres">
      <dgm:prSet presAssocID="{53829320-BC63-4675-8E4E-136A0E74F84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B2AE5C-850F-4F47-B04C-14C49D28C5FE}" type="pres">
      <dgm:prSet presAssocID="{CBB80A21-7D85-4F30-BC04-7F9F5AB60624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3ECB5E0-35D9-4381-89AB-D865E501AD52}" type="pres">
      <dgm:prSet presAssocID="{CBB80A21-7D85-4F30-BC04-7F9F5AB60624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FC64F65A-4300-4616-A778-26BA932D607B}" type="presOf" srcId="{CBB80A21-7D85-4F30-BC04-7F9F5AB60624}" destId="{77B2AE5C-850F-4F47-B04C-14C49D28C5FE}" srcOrd="0" destOrd="0" presId="urn:microsoft.com/office/officeart/2005/8/layout/cycle2"/>
    <dgm:cxn modelId="{EB157869-7B8E-42A7-AFC7-03C868FB699F}" type="presOf" srcId="{D2086F12-C3B6-46F6-85A0-335954ACFCA3}" destId="{477201C5-2954-4A48-A108-4FC95AB16F7E}" srcOrd="1" destOrd="0" presId="urn:microsoft.com/office/officeart/2005/8/layout/cycle2"/>
    <dgm:cxn modelId="{B952E26C-F398-4BC1-B897-1E9E0781776D}" srcId="{BA542A84-FB28-4595-AF89-986B936E7D7E}" destId="{E154F14C-F10A-418F-8577-5267059E653D}" srcOrd="1" destOrd="0" parTransId="{58A3AD72-056E-479B-86F2-98A025A70001}" sibTransId="{D2086F12-C3B6-46F6-85A0-335954ACFCA3}"/>
    <dgm:cxn modelId="{B7E097EA-B84F-4BFD-BC2D-D38D94F74B93}" srcId="{BA542A84-FB28-4595-AF89-986B936E7D7E}" destId="{9B69BA98-529B-4C92-993C-6A4C6E80D209}" srcOrd="0" destOrd="0" parTransId="{A0F1534A-6607-449B-8270-AA000D781225}" sibTransId="{D6FC6445-FF10-4E4F-979C-C71B0F13C65C}"/>
    <dgm:cxn modelId="{0735ABF2-4214-4F0B-A2B6-50F5FF7A1428}" type="presOf" srcId="{E154F14C-F10A-418F-8577-5267059E653D}" destId="{2838561A-40D9-4C88-8B82-0A07F85F73A5}" srcOrd="0" destOrd="0" presId="urn:microsoft.com/office/officeart/2005/8/layout/cycle2"/>
    <dgm:cxn modelId="{0062FA7B-44D8-4692-8C87-72B26E06EA05}" srcId="{BA542A84-FB28-4595-AF89-986B936E7D7E}" destId="{53829320-BC63-4675-8E4E-136A0E74F841}" srcOrd="2" destOrd="0" parTransId="{BB6941B3-C737-474A-8B71-9FCB0E9028FE}" sibTransId="{CBB80A21-7D85-4F30-BC04-7F9F5AB60624}"/>
    <dgm:cxn modelId="{CFA0B0B7-46BE-4EFB-81ED-05C67CCDC16B}" type="presOf" srcId="{CBB80A21-7D85-4F30-BC04-7F9F5AB60624}" destId="{E3ECB5E0-35D9-4381-89AB-D865E501AD52}" srcOrd="1" destOrd="0" presId="urn:microsoft.com/office/officeart/2005/8/layout/cycle2"/>
    <dgm:cxn modelId="{40A24214-ED71-456B-9B45-F6A671EB2634}" type="presOf" srcId="{D2086F12-C3B6-46F6-85A0-335954ACFCA3}" destId="{8C964B55-356E-45CA-93EB-E3FFEEC98807}" srcOrd="0" destOrd="0" presId="urn:microsoft.com/office/officeart/2005/8/layout/cycle2"/>
    <dgm:cxn modelId="{B7E8F138-4679-48FE-923F-97803AA0CA50}" type="presOf" srcId="{D6FC6445-FF10-4E4F-979C-C71B0F13C65C}" destId="{74618413-DADD-449B-AA0F-2685EBB1A883}" srcOrd="1" destOrd="0" presId="urn:microsoft.com/office/officeart/2005/8/layout/cycle2"/>
    <dgm:cxn modelId="{AC4320D4-D2C5-4987-A76F-4F79F8BFDBF2}" type="presOf" srcId="{9B69BA98-529B-4C92-993C-6A4C6E80D209}" destId="{F9ED74AB-1D79-4301-A248-9432DB976029}" srcOrd="0" destOrd="0" presId="urn:microsoft.com/office/officeart/2005/8/layout/cycle2"/>
    <dgm:cxn modelId="{F94788CE-3373-4CFE-BD59-4B578E9DF772}" type="presOf" srcId="{53829320-BC63-4675-8E4E-136A0E74F841}" destId="{F007DFB1-6DCC-46C8-B62B-A35D78B196F6}" srcOrd="0" destOrd="0" presId="urn:microsoft.com/office/officeart/2005/8/layout/cycle2"/>
    <dgm:cxn modelId="{5A83CC4E-C144-4AA6-BD3A-FA8EDF7F9CF5}" type="presOf" srcId="{D6FC6445-FF10-4E4F-979C-C71B0F13C65C}" destId="{400AB607-FFCE-4E09-98D0-75CE61CC7101}" srcOrd="0" destOrd="0" presId="urn:microsoft.com/office/officeart/2005/8/layout/cycle2"/>
    <dgm:cxn modelId="{395446FD-311D-4768-92F7-B227ACD0EC34}" type="presOf" srcId="{BA542A84-FB28-4595-AF89-986B936E7D7E}" destId="{F7DFB260-583B-4F09-AE66-F07AF03A743F}" srcOrd="0" destOrd="0" presId="urn:microsoft.com/office/officeart/2005/8/layout/cycle2"/>
    <dgm:cxn modelId="{79AAB68D-FDD0-488E-B659-17D57D65022C}" type="presParOf" srcId="{F7DFB260-583B-4F09-AE66-F07AF03A743F}" destId="{F9ED74AB-1D79-4301-A248-9432DB976029}" srcOrd="0" destOrd="0" presId="urn:microsoft.com/office/officeart/2005/8/layout/cycle2"/>
    <dgm:cxn modelId="{FBC5E2C5-4C3C-4F80-BBB7-52D327B33B4B}" type="presParOf" srcId="{F7DFB260-583B-4F09-AE66-F07AF03A743F}" destId="{400AB607-FFCE-4E09-98D0-75CE61CC7101}" srcOrd="1" destOrd="0" presId="urn:microsoft.com/office/officeart/2005/8/layout/cycle2"/>
    <dgm:cxn modelId="{6C30950C-8E2D-4C25-B644-2B23DF32FA00}" type="presParOf" srcId="{400AB607-FFCE-4E09-98D0-75CE61CC7101}" destId="{74618413-DADD-449B-AA0F-2685EBB1A883}" srcOrd="0" destOrd="0" presId="urn:microsoft.com/office/officeart/2005/8/layout/cycle2"/>
    <dgm:cxn modelId="{E032A18D-FA84-4E5A-8EF6-7199433604F9}" type="presParOf" srcId="{F7DFB260-583B-4F09-AE66-F07AF03A743F}" destId="{2838561A-40D9-4C88-8B82-0A07F85F73A5}" srcOrd="2" destOrd="0" presId="urn:microsoft.com/office/officeart/2005/8/layout/cycle2"/>
    <dgm:cxn modelId="{C7A6CE17-14D1-49C7-8BFD-38573370DBBB}" type="presParOf" srcId="{F7DFB260-583B-4F09-AE66-F07AF03A743F}" destId="{8C964B55-356E-45CA-93EB-E3FFEEC98807}" srcOrd="3" destOrd="0" presId="urn:microsoft.com/office/officeart/2005/8/layout/cycle2"/>
    <dgm:cxn modelId="{E4B66D6F-1AA3-4C62-BE32-76D0152D27DA}" type="presParOf" srcId="{8C964B55-356E-45CA-93EB-E3FFEEC98807}" destId="{477201C5-2954-4A48-A108-4FC95AB16F7E}" srcOrd="0" destOrd="0" presId="urn:microsoft.com/office/officeart/2005/8/layout/cycle2"/>
    <dgm:cxn modelId="{029332BE-9C5C-450C-A02D-9DC28E1D86E5}" type="presParOf" srcId="{F7DFB260-583B-4F09-AE66-F07AF03A743F}" destId="{F007DFB1-6DCC-46C8-B62B-A35D78B196F6}" srcOrd="4" destOrd="0" presId="urn:microsoft.com/office/officeart/2005/8/layout/cycle2"/>
    <dgm:cxn modelId="{AEF3CE24-BD8B-4C00-89F1-02753E62B183}" type="presParOf" srcId="{F7DFB260-583B-4F09-AE66-F07AF03A743F}" destId="{77B2AE5C-850F-4F47-B04C-14C49D28C5FE}" srcOrd="5" destOrd="0" presId="urn:microsoft.com/office/officeart/2005/8/layout/cycle2"/>
    <dgm:cxn modelId="{6B8CDE77-2CC5-496D-B830-64509F45A578}" type="presParOf" srcId="{77B2AE5C-850F-4F47-B04C-14C49D28C5FE}" destId="{E3ECB5E0-35D9-4381-89AB-D865E501AD5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336F326-6B1E-463F-AA43-564AACAD879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97DA15-7A3F-4210-A208-4447C39A670A}">
      <dgm:prSet/>
      <dgm:spPr/>
      <dgm:t>
        <a:bodyPr/>
        <a:lstStyle/>
        <a:p>
          <a:pPr rtl="0"/>
          <a:r>
            <a:rPr lang="en-US" dirty="0" smtClean="0"/>
            <a:t>Workshops and regular meeting</a:t>
          </a:r>
          <a:endParaRPr lang="en-US" dirty="0"/>
        </a:p>
      </dgm:t>
    </dgm:pt>
    <dgm:pt modelId="{17723AFA-7494-456B-BE1F-C39328F78152}" type="parTrans" cxnId="{1C77FEA5-32C4-49D0-8D30-30EC77368C99}">
      <dgm:prSet/>
      <dgm:spPr/>
      <dgm:t>
        <a:bodyPr/>
        <a:lstStyle/>
        <a:p>
          <a:endParaRPr lang="en-US"/>
        </a:p>
      </dgm:t>
    </dgm:pt>
    <dgm:pt modelId="{C43F500C-6CAA-4222-9C06-0AFD1C9F1577}" type="sibTrans" cxnId="{1C77FEA5-32C4-49D0-8D30-30EC77368C99}">
      <dgm:prSet/>
      <dgm:spPr/>
      <dgm:t>
        <a:bodyPr/>
        <a:lstStyle/>
        <a:p>
          <a:endParaRPr lang="en-US"/>
        </a:p>
      </dgm:t>
    </dgm:pt>
    <dgm:pt modelId="{175AA99C-1DA7-4BD0-81E0-F8D0BCECBCFF}">
      <dgm:prSet/>
      <dgm:spPr/>
      <dgm:t>
        <a:bodyPr/>
        <a:lstStyle/>
        <a:p>
          <a:pPr rtl="0"/>
          <a:r>
            <a:rPr lang="en-US" dirty="0" smtClean="0"/>
            <a:t>Check lists , Forms , Wizards</a:t>
          </a:r>
          <a:endParaRPr lang="en-US" dirty="0"/>
        </a:p>
      </dgm:t>
    </dgm:pt>
    <dgm:pt modelId="{C3B4FB99-6CF0-4CDA-9A24-D2E6EF34F28A}" type="parTrans" cxnId="{5163BEC2-5648-4F51-B89D-F52DEA9C23D4}">
      <dgm:prSet/>
      <dgm:spPr/>
      <dgm:t>
        <a:bodyPr/>
        <a:lstStyle/>
        <a:p>
          <a:endParaRPr lang="en-US"/>
        </a:p>
      </dgm:t>
    </dgm:pt>
    <dgm:pt modelId="{ED755B25-F591-46C7-AE24-88B676C7EC59}" type="sibTrans" cxnId="{5163BEC2-5648-4F51-B89D-F52DEA9C23D4}">
      <dgm:prSet/>
      <dgm:spPr/>
      <dgm:t>
        <a:bodyPr/>
        <a:lstStyle/>
        <a:p>
          <a:endParaRPr lang="en-US"/>
        </a:p>
      </dgm:t>
    </dgm:pt>
    <dgm:pt modelId="{0674BF33-9082-4DCC-A5FD-EFBC1D0017B1}" type="pres">
      <dgm:prSet presAssocID="{2336F326-6B1E-463F-AA43-564AACAD879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FDEDA6-86B5-4E67-BCDA-660567F68224}" type="pres">
      <dgm:prSet presAssocID="{1197DA15-7A3F-4210-A208-4447C39A670A}" presName="parentLin" presStyleCnt="0"/>
      <dgm:spPr/>
    </dgm:pt>
    <dgm:pt modelId="{88D0CBCD-DD30-4E1F-BC03-23451C547FDE}" type="pres">
      <dgm:prSet presAssocID="{1197DA15-7A3F-4210-A208-4447C39A670A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083765CE-4F6C-4BE4-800B-95674713FE1E}" type="pres">
      <dgm:prSet presAssocID="{1197DA15-7A3F-4210-A208-4447C39A670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02C0ED-CBDD-4578-B564-C456F8A43146}" type="pres">
      <dgm:prSet presAssocID="{1197DA15-7A3F-4210-A208-4447C39A670A}" presName="negativeSpace" presStyleCnt="0"/>
      <dgm:spPr/>
    </dgm:pt>
    <dgm:pt modelId="{62B7CB9B-CC38-4FC4-9417-642FDF53D262}" type="pres">
      <dgm:prSet presAssocID="{1197DA15-7A3F-4210-A208-4447C39A670A}" presName="childText" presStyleLbl="conFgAcc1" presStyleIdx="0" presStyleCnt="2">
        <dgm:presLayoutVars>
          <dgm:bulletEnabled val="1"/>
        </dgm:presLayoutVars>
      </dgm:prSet>
      <dgm:spPr/>
    </dgm:pt>
    <dgm:pt modelId="{4F58AC16-572F-474A-A5B3-626F808CCF50}" type="pres">
      <dgm:prSet presAssocID="{C43F500C-6CAA-4222-9C06-0AFD1C9F1577}" presName="spaceBetweenRectangles" presStyleCnt="0"/>
      <dgm:spPr/>
    </dgm:pt>
    <dgm:pt modelId="{59930BF9-2371-4143-8EBD-F5615FC30D76}" type="pres">
      <dgm:prSet presAssocID="{175AA99C-1DA7-4BD0-81E0-F8D0BCECBCFF}" presName="parentLin" presStyleCnt="0"/>
      <dgm:spPr/>
    </dgm:pt>
    <dgm:pt modelId="{EFDD9B4E-DFF4-4D2B-9F19-3A9959F3BBFE}" type="pres">
      <dgm:prSet presAssocID="{175AA99C-1DA7-4BD0-81E0-F8D0BCECBCFF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2539C381-7FDA-4503-80A9-73F707709672}" type="pres">
      <dgm:prSet presAssocID="{175AA99C-1DA7-4BD0-81E0-F8D0BCECBCF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1D2B70-A5B9-4066-95E8-755D8325E100}" type="pres">
      <dgm:prSet presAssocID="{175AA99C-1DA7-4BD0-81E0-F8D0BCECBCFF}" presName="negativeSpace" presStyleCnt="0"/>
      <dgm:spPr/>
    </dgm:pt>
    <dgm:pt modelId="{E56965F5-B5D5-4D0F-A9F8-459A15F8059C}" type="pres">
      <dgm:prSet presAssocID="{175AA99C-1DA7-4BD0-81E0-F8D0BCECBCF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2D05AC4-984E-42F7-A1DE-40C092295584}" type="presOf" srcId="{2336F326-6B1E-463F-AA43-564AACAD8792}" destId="{0674BF33-9082-4DCC-A5FD-EFBC1D0017B1}" srcOrd="0" destOrd="0" presId="urn:microsoft.com/office/officeart/2005/8/layout/list1"/>
    <dgm:cxn modelId="{5163BEC2-5648-4F51-B89D-F52DEA9C23D4}" srcId="{2336F326-6B1E-463F-AA43-564AACAD8792}" destId="{175AA99C-1DA7-4BD0-81E0-F8D0BCECBCFF}" srcOrd="1" destOrd="0" parTransId="{C3B4FB99-6CF0-4CDA-9A24-D2E6EF34F28A}" sibTransId="{ED755B25-F591-46C7-AE24-88B676C7EC59}"/>
    <dgm:cxn modelId="{3F826C7E-9C9D-4CFD-8AB8-0D4D49EAFFE8}" type="presOf" srcId="{1197DA15-7A3F-4210-A208-4447C39A670A}" destId="{88D0CBCD-DD30-4E1F-BC03-23451C547FDE}" srcOrd="0" destOrd="0" presId="urn:microsoft.com/office/officeart/2005/8/layout/list1"/>
    <dgm:cxn modelId="{21EC1F49-1F5D-46B5-B949-FFD2B8341CCB}" type="presOf" srcId="{1197DA15-7A3F-4210-A208-4447C39A670A}" destId="{083765CE-4F6C-4BE4-800B-95674713FE1E}" srcOrd="1" destOrd="0" presId="urn:microsoft.com/office/officeart/2005/8/layout/list1"/>
    <dgm:cxn modelId="{73646AF1-8278-46F5-9C49-0390990124D3}" type="presOf" srcId="{175AA99C-1DA7-4BD0-81E0-F8D0BCECBCFF}" destId="{EFDD9B4E-DFF4-4D2B-9F19-3A9959F3BBFE}" srcOrd="0" destOrd="0" presId="urn:microsoft.com/office/officeart/2005/8/layout/list1"/>
    <dgm:cxn modelId="{4E18BAF2-5215-4079-A48C-55F52C2A0D1A}" type="presOf" srcId="{175AA99C-1DA7-4BD0-81E0-F8D0BCECBCFF}" destId="{2539C381-7FDA-4503-80A9-73F707709672}" srcOrd="1" destOrd="0" presId="urn:microsoft.com/office/officeart/2005/8/layout/list1"/>
    <dgm:cxn modelId="{1C77FEA5-32C4-49D0-8D30-30EC77368C99}" srcId="{2336F326-6B1E-463F-AA43-564AACAD8792}" destId="{1197DA15-7A3F-4210-A208-4447C39A670A}" srcOrd="0" destOrd="0" parTransId="{17723AFA-7494-456B-BE1F-C39328F78152}" sibTransId="{C43F500C-6CAA-4222-9C06-0AFD1C9F1577}"/>
    <dgm:cxn modelId="{CA08637A-188A-4155-916B-ABBACBBC72D5}" type="presParOf" srcId="{0674BF33-9082-4DCC-A5FD-EFBC1D0017B1}" destId="{F9FDEDA6-86B5-4E67-BCDA-660567F68224}" srcOrd="0" destOrd="0" presId="urn:microsoft.com/office/officeart/2005/8/layout/list1"/>
    <dgm:cxn modelId="{F3322272-64E6-44F0-AEB6-E18D9C2CDCBD}" type="presParOf" srcId="{F9FDEDA6-86B5-4E67-BCDA-660567F68224}" destId="{88D0CBCD-DD30-4E1F-BC03-23451C547FDE}" srcOrd="0" destOrd="0" presId="urn:microsoft.com/office/officeart/2005/8/layout/list1"/>
    <dgm:cxn modelId="{108EADA6-A5D6-4404-ACF2-742C7A4431D9}" type="presParOf" srcId="{F9FDEDA6-86B5-4E67-BCDA-660567F68224}" destId="{083765CE-4F6C-4BE4-800B-95674713FE1E}" srcOrd="1" destOrd="0" presId="urn:microsoft.com/office/officeart/2005/8/layout/list1"/>
    <dgm:cxn modelId="{640213D5-AC96-4DAB-B107-DA4E1A19CECD}" type="presParOf" srcId="{0674BF33-9082-4DCC-A5FD-EFBC1D0017B1}" destId="{5102C0ED-CBDD-4578-B564-C456F8A43146}" srcOrd="1" destOrd="0" presId="urn:microsoft.com/office/officeart/2005/8/layout/list1"/>
    <dgm:cxn modelId="{8473D6FB-0739-4D1A-A1B4-10E13F267B24}" type="presParOf" srcId="{0674BF33-9082-4DCC-A5FD-EFBC1D0017B1}" destId="{62B7CB9B-CC38-4FC4-9417-642FDF53D262}" srcOrd="2" destOrd="0" presId="urn:microsoft.com/office/officeart/2005/8/layout/list1"/>
    <dgm:cxn modelId="{6B5D55A2-9969-4C92-8985-FAA614062672}" type="presParOf" srcId="{0674BF33-9082-4DCC-A5FD-EFBC1D0017B1}" destId="{4F58AC16-572F-474A-A5B3-626F808CCF50}" srcOrd="3" destOrd="0" presId="urn:microsoft.com/office/officeart/2005/8/layout/list1"/>
    <dgm:cxn modelId="{8A8D0335-D978-4B0E-AE0B-024B27A7C193}" type="presParOf" srcId="{0674BF33-9082-4DCC-A5FD-EFBC1D0017B1}" destId="{59930BF9-2371-4143-8EBD-F5615FC30D76}" srcOrd="4" destOrd="0" presId="urn:microsoft.com/office/officeart/2005/8/layout/list1"/>
    <dgm:cxn modelId="{C95D590B-6F48-46B3-AF7E-C66163EEA663}" type="presParOf" srcId="{59930BF9-2371-4143-8EBD-F5615FC30D76}" destId="{EFDD9B4E-DFF4-4D2B-9F19-3A9959F3BBFE}" srcOrd="0" destOrd="0" presId="urn:microsoft.com/office/officeart/2005/8/layout/list1"/>
    <dgm:cxn modelId="{E11DE827-06E0-411C-9985-36AB3DAFD839}" type="presParOf" srcId="{59930BF9-2371-4143-8EBD-F5615FC30D76}" destId="{2539C381-7FDA-4503-80A9-73F707709672}" srcOrd="1" destOrd="0" presId="urn:microsoft.com/office/officeart/2005/8/layout/list1"/>
    <dgm:cxn modelId="{D485CAB2-6D23-4D94-AC52-79BB190CE3DA}" type="presParOf" srcId="{0674BF33-9082-4DCC-A5FD-EFBC1D0017B1}" destId="{F21D2B70-A5B9-4066-95E8-755D8325E100}" srcOrd="5" destOrd="0" presId="urn:microsoft.com/office/officeart/2005/8/layout/list1"/>
    <dgm:cxn modelId="{7BEEB794-F192-4B84-9774-CF09AEC7DD67}" type="presParOf" srcId="{0674BF33-9082-4DCC-A5FD-EFBC1D0017B1}" destId="{E56965F5-B5D5-4D0F-A9F8-459A15F8059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2EA4FE3-FC11-4DBE-A2ED-FB8D830D8356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84CBE5-F623-4530-8B10-E70D56084676}">
      <dgm:prSet/>
      <dgm:spPr/>
      <dgm:t>
        <a:bodyPr/>
        <a:lstStyle/>
        <a:p>
          <a:pPr rtl="0"/>
          <a:r>
            <a:rPr lang="en-US" dirty="0" smtClean="0"/>
            <a:t>Data analysis</a:t>
          </a:r>
          <a:endParaRPr lang="en-US" dirty="0"/>
        </a:p>
      </dgm:t>
    </dgm:pt>
    <dgm:pt modelId="{28F55A41-724D-48BA-BB83-1F0374B5E8D7}" type="parTrans" cxnId="{EEA47688-4C3F-4D3F-8F87-19E384ACD586}">
      <dgm:prSet/>
      <dgm:spPr/>
      <dgm:t>
        <a:bodyPr/>
        <a:lstStyle/>
        <a:p>
          <a:endParaRPr lang="en-US"/>
        </a:p>
      </dgm:t>
    </dgm:pt>
    <dgm:pt modelId="{15D0060D-A8A6-454B-B020-AB643572E476}" type="sibTrans" cxnId="{EEA47688-4C3F-4D3F-8F87-19E384ACD586}">
      <dgm:prSet/>
      <dgm:spPr/>
      <dgm:t>
        <a:bodyPr/>
        <a:lstStyle/>
        <a:p>
          <a:endParaRPr lang="en-US"/>
        </a:p>
      </dgm:t>
    </dgm:pt>
    <dgm:pt modelId="{4EE54E6E-0BDF-4B10-8F85-87364864A0B5}">
      <dgm:prSet/>
      <dgm:spPr/>
      <dgm:t>
        <a:bodyPr/>
        <a:lstStyle/>
        <a:p>
          <a:pPr rtl="0"/>
          <a:r>
            <a:rPr lang="en-US" smtClean="0"/>
            <a:t>Computational programs </a:t>
          </a:r>
          <a:endParaRPr lang="en-US"/>
        </a:p>
      </dgm:t>
    </dgm:pt>
    <dgm:pt modelId="{0A9519BE-369A-4551-9B6F-85B3A982BF8A}" type="parTrans" cxnId="{C09EA23A-2A66-42D2-81AA-D8BD16F96C6E}">
      <dgm:prSet/>
      <dgm:spPr/>
      <dgm:t>
        <a:bodyPr/>
        <a:lstStyle/>
        <a:p>
          <a:endParaRPr lang="en-US"/>
        </a:p>
      </dgm:t>
    </dgm:pt>
    <dgm:pt modelId="{73EFCC8A-B32E-4351-B2B3-08D542CFFAE3}" type="sibTrans" cxnId="{C09EA23A-2A66-42D2-81AA-D8BD16F96C6E}">
      <dgm:prSet/>
      <dgm:spPr/>
      <dgm:t>
        <a:bodyPr/>
        <a:lstStyle/>
        <a:p>
          <a:endParaRPr lang="en-US"/>
        </a:p>
      </dgm:t>
    </dgm:pt>
    <dgm:pt modelId="{58058C90-BB3B-4D8B-BC95-8DDD83A7EB4F}">
      <dgm:prSet/>
      <dgm:spPr/>
      <dgm:t>
        <a:bodyPr/>
        <a:lstStyle/>
        <a:p>
          <a:pPr rtl="0"/>
          <a:r>
            <a:rPr lang="en-US" smtClean="0"/>
            <a:t>Search engine </a:t>
          </a:r>
          <a:endParaRPr lang="en-US"/>
        </a:p>
      </dgm:t>
    </dgm:pt>
    <dgm:pt modelId="{46FEE5DF-00FC-4BDC-8A1A-39763D6DFA06}" type="parTrans" cxnId="{15976AE1-72E4-47EB-BD5C-EE1AAF206C5D}">
      <dgm:prSet/>
      <dgm:spPr/>
      <dgm:t>
        <a:bodyPr/>
        <a:lstStyle/>
        <a:p>
          <a:endParaRPr lang="en-US"/>
        </a:p>
      </dgm:t>
    </dgm:pt>
    <dgm:pt modelId="{33ED0B06-A48A-4184-8C21-BF1530AB30E2}" type="sibTrans" cxnId="{15976AE1-72E4-47EB-BD5C-EE1AAF206C5D}">
      <dgm:prSet/>
      <dgm:spPr/>
      <dgm:t>
        <a:bodyPr/>
        <a:lstStyle/>
        <a:p>
          <a:endParaRPr lang="en-US"/>
        </a:p>
      </dgm:t>
    </dgm:pt>
    <dgm:pt modelId="{EA0A8F9F-44E5-4D14-8BF2-7AB20C8C33F4}">
      <dgm:prSet/>
      <dgm:spPr/>
      <dgm:t>
        <a:bodyPr/>
        <a:lstStyle/>
        <a:p>
          <a:pPr rtl="0"/>
          <a:r>
            <a:rPr lang="en-US" smtClean="0"/>
            <a:t>Annotation Tools </a:t>
          </a:r>
          <a:endParaRPr lang="en-US"/>
        </a:p>
      </dgm:t>
    </dgm:pt>
    <dgm:pt modelId="{F1FD52A4-1081-43E6-AFEB-AFBF1882E83B}" type="parTrans" cxnId="{B9CFAC66-CDD3-4F84-A6C7-46F6D2E6BCC4}">
      <dgm:prSet/>
      <dgm:spPr/>
      <dgm:t>
        <a:bodyPr/>
        <a:lstStyle/>
        <a:p>
          <a:endParaRPr lang="en-US"/>
        </a:p>
      </dgm:t>
    </dgm:pt>
    <dgm:pt modelId="{47E9E801-7A40-4379-AB3B-922CCBE380EB}" type="sibTrans" cxnId="{B9CFAC66-CDD3-4F84-A6C7-46F6D2E6BCC4}">
      <dgm:prSet/>
      <dgm:spPr/>
      <dgm:t>
        <a:bodyPr/>
        <a:lstStyle/>
        <a:p>
          <a:endParaRPr lang="en-US"/>
        </a:p>
      </dgm:t>
    </dgm:pt>
    <dgm:pt modelId="{97CBE887-3389-4B79-A317-95BEDF26383A}">
      <dgm:prSet/>
      <dgm:spPr/>
      <dgm:t>
        <a:bodyPr/>
        <a:lstStyle/>
        <a:p>
          <a:pPr rtl="0"/>
          <a:r>
            <a:rPr lang="en-US" smtClean="0"/>
            <a:t>Molecular docking</a:t>
          </a:r>
          <a:endParaRPr lang="en-US"/>
        </a:p>
      </dgm:t>
    </dgm:pt>
    <dgm:pt modelId="{5989E7B5-B08D-473A-AF34-3A84F216A1A9}" type="parTrans" cxnId="{449D5F2E-2DD1-4E2B-9113-8C67F0C42393}">
      <dgm:prSet/>
      <dgm:spPr/>
      <dgm:t>
        <a:bodyPr/>
        <a:lstStyle/>
        <a:p>
          <a:endParaRPr lang="en-US"/>
        </a:p>
      </dgm:t>
    </dgm:pt>
    <dgm:pt modelId="{08945E52-035B-4D16-8B9F-52D9C14322A8}" type="sibTrans" cxnId="{449D5F2E-2DD1-4E2B-9113-8C67F0C42393}">
      <dgm:prSet/>
      <dgm:spPr/>
      <dgm:t>
        <a:bodyPr/>
        <a:lstStyle/>
        <a:p>
          <a:endParaRPr lang="en-US"/>
        </a:p>
      </dgm:t>
    </dgm:pt>
    <dgm:pt modelId="{31CDD77A-EF65-4779-A19C-1823B766586C}">
      <dgm:prSet/>
      <dgm:spPr/>
      <dgm:t>
        <a:bodyPr/>
        <a:lstStyle/>
        <a:p>
          <a:pPr rtl="0"/>
          <a:r>
            <a:rPr lang="en-US" smtClean="0"/>
            <a:t>Molecular dynamics</a:t>
          </a:r>
          <a:endParaRPr lang="en-US"/>
        </a:p>
      </dgm:t>
    </dgm:pt>
    <dgm:pt modelId="{821BD7A0-A62F-4D39-8B0E-3744A626588A}" type="parTrans" cxnId="{B1E7D089-0B39-4EBA-B6DB-EEF15DF2C6B3}">
      <dgm:prSet/>
      <dgm:spPr/>
      <dgm:t>
        <a:bodyPr/>
        <a:lstStyle/>
        <a:p>
          <a:endParaRPr lang="en-US"/>
        </a:p>
      </dgm:t>
    </dgm:pt>
    <dgm:pt modelId="{12F9B915-6C2F-4643-99CE-FDB32A5CD6B6}" type="sibTrans" cxnId="{B1E7D089-0B39-4EBA-B6DB-EEF15DF2C6B3}">
      <dgm:prSet/>
      <dgm:spPr/>
      <dgm:t>
        <a:bodyPr/>
        <a:lstStyle/>
        <a:p>
          <a:endParaRPr lang="en-US"/>
        </a:p>
      </dgm:t>
    </dgm:pt>
    <dgm:pt modelId="{535145F6-3C61-4C16-9FF1-D87C02F2743C}">
      <dgm:prSet/>
      <dgm:spPr/>
      <dgm:t>
        <a:bodyPr/>
        <a:lstStyle/>
        <a:p>
          <a:pPr rtl="0"/>
          <a:r>
            <a:rPr lang="en-US" smtClean="0"/>
            <a:t>Next Generation Sequencing</a:t>
          </a:r>
          <a:endParaRPr lang="en-US"/>
        </a:p>
      </dgm:t>
    </dgm:pt>
    <dgm:pt modelId="{BA3B6ED2-B7A1-46A3-97F7-D8996400E138}" type="parTrans" cxnId="{75A1348A-1CD8-4EEB-94DD-CA10A1F579CA}">
      <dgm:prSet/>
      <dgm:spPr/>
      <dgm:t>
        <a:bodyPr/>
        <a:lstStyle/>
        <a:p>
          <a:endParaRPr lang="en-US"/>
        </a:p>
      </dgm:t>
    </dgm:pt>
    <dgm:pt modelId="{C3ADFE2F-C3B7-48C2-A30A-E4E1AA3C8EC8}" type="sibTrans" cxnId="{75A1348A-1CD8-4EEB-94DD-CA10A1F579CA}">
      <dgm:prSet/>
      <dgm:spPr/>
      <dgm:t>
        <a:bodyPr/>
        <a:lstStyle/>
        <a:p>
          <a:endParaRPr lang="en-US"/>
        </a:p>
      </dgm:t>
    </dgm:pt>
    <dgm:pt modelId="{98F2B610-FF3B-44ED-B684-46C41A2A28CC}">
      <dgm:prSet/>
      <dgm:spPr/>
      <dgm:t>
        <a:bodyPr/>
        <a:lstStyle/>
        <a:p>
          <a:pPr rtl="0"/>
          <a:r>
            <a:rPr lang="en-US" smtClean="0"/>
            <a:t>Transcriptome/RNA</a:t>
          </a:r>
          <a:endParaRPr lang="en-US"/>
        </a:p>
      </dgm:t>
    </dgm:pt>
    <dgm:pt modelId="{196BE064-373C-4FC0-A895-5A17AC264EA6}" type="parTrans" cxnId="{D18968DF-5492-4906-9127-B374F85DAA67}">
      <dgm:prSet/>
      <dgm:spPr/>
      <dgm:t>
        <a:bodyPr/>
        <a:lstStyle/>
        <a:p>
          <a:endParaRPr lang="en-US"/>
        </a:p>
      </dgm:t>
    </dgm:pt>
    <dgm:pt modelId="{52545B2E-954B-448D-ABA2-B21BAEEE0E66}" type="sibTrans" cxnId="{D18968DF-5492-4906-9127-B374F85DAA67}">
      <dgm:prSet/>
      <dgm:spPr/>
      <dgm:t>
        <a:bodyPr/>
        <a:lstStyle/>
        <a:p>
          <a:endParaRPr lang="en-US"/>
        </a:p>
      </dgm:t>
    </dgm:pt>
    <dgm:pt modelId="{8C20FF52-9B0C-4098-A1C3-1E67EC6C2820}">
      <dgm:prSet/>
      <dgm:spPr/>
      <dgm:t>
        <a:bodyPr/>
        <a:lstStyle/>
        <a:p>
          <a:pPr rtl="0"/>
          <a:r>
            <a:rPr lang="en-US" smtClean="0"/>
            <a:t>Mass spectrometry </a:t>
          </a:r>
          <a:endParaRPr lang="en-US"/>
        </a:p>
      </dgm:t>
    </dgm:pt>
    <dgm:pt modelId="{7E0BD30F-8A67-4E03-8F09-55390EEEF328}" type="parTrans" cxnId="{9EB05CC4-774C-4805-B9A4-5E4C036D0EFC}">
      <dgm:prSet/>
      <dgm:spPr/>
      <dgm:t>
        <a:bodyPr/>
        <a:lstStyle/>
        <a:p>
          <a:endParaRPr lang="en-US"/>
        </a:p>
      </dgm:t>
    </dgm:pt>
    <dgm:pt modelId="{466435B4-F9A5-4068-A84F-D5BF6D8B41C3}" type="sibTrans" cxnId="{9EB05CC4-774C-4805-B9A4-5E4C036D0EFC}">
      <dgm:prSet/>
      <dgm:spPr/>
      <dgm:t>
        <a:bodyPr/>
        <a:lstStyle/>
        <a:p>
          <a:endParaRPr lang="en-US"/>
        </a:p>
      </dgm:t>
    </dgm:pt>
    <dgm:pt modelId="{B37039DC-165C-4AC8-8BDB-B11006158B71}" type="pres">
      <dgm:prSet presAssocID="{12EA4FE3-FC11-4DBE-A2ED-FB8D830D8356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3C0A4267-3CFE-44A4-B831-D14D777B6606}" type="pres">
      <dgm:prSet presAssocID="{12EA4FE3-FC11-4DBE-A2ED-FB8D830D8356}" presName="pyramid" presStyleLbl="node1" presStyleIdx="0" presStyleCnt="1"/>
      <dgm:spPr/>
    </dgm:pt>
    <dgm:pt modelId="{EE7D614B-A22B-4583-9521-70E96CFD8DD6}" type="pres">
      <dgm:prSet presAssocID="{12EA4FE3-FC11-4DBE-A2ED-FB8D830D8356}" presName="theList" presStyleCnt="0"/>
      <dgm:spPr/>
    </dgm:pt>
    <dgm:pt modelId="{692AD2E6-12F7-44E0-8EC6-1FAE962904B0}" type="pres">
      <dgm:prSet presAssocID="{D084CBE5-F623-4530-8B10-E70D56084676}" presName="aNode" presStyleLbl="f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C2EE0F-B53E-4A8A-B5BF-B9847EE4CF6E}" type="pres">
      <dgm:prSet presAssocID="{D084CBE5-F623-4530-8B10-E70D56084676}" presName="aSpace" presStyleCnt="0"/>
      <dgm:spPr/>
    </dgm:pt>
    <dgm:pt modelId="{35361A7E-FF89-40CC-BEDC-3FD1B7EAF7CA}" type="pres">
      <dgm:prSet presAssocID="{4EE54E6E-0BDF-4B10-8F85-87364864A0B5}" presName="aNode" presStyleLbl="f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72A89E-3822-4948-9233-95BB05A05C97}" type="pres">
      <dgm:prSet presAssocID="{4EE54E6E-0BDF-4B10-8F85-87364864A0B5}" presName="aSpace" presStyleCnt="0"/>
      <dgm:spPr/>
    </dgm:pt>
    <dgm:pt modelId="{65CDF224-E586-4433-BD21-7628A9FB6D69}" type="pres">
      <dgm:prSet presAssocID="{58058C90-BB3B-4D8B-BC95-8DDD83A7EB4F}" presName="aNode" presStyleLbl="f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F1CE60-67C7-400E-98D5-B21D9DAF50E5}" type="pres">
      <dgm:prSet presAssocID="{58058C90-BB3B-4D8B-BC95-8DDD83A7EB4F}" presName="aSpace" presStyleCnt="0"/>
      <dgm:spPr/>
    </dgm:pt>
    <dgm:pt modelId="{E7E05266-D137-4EBA-80B0-0DAB699B00F3}" type="pres">
      <dgm:prSet presAssocID="{EA0A8F9F-44E5-4D14-8BF2-7AB20C8C33F4}" presName="aNode" presStyleLbl="f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D98087-B795-4DFB-8A3D-6981034DF5B7}" type="pres">
      <dgm:prSet presAssocID="{EA0A8F9F-44E5-4D14-8BF2-7AB20C8C33F4}" presName="aSpace" presStyleCnt="0"/>
      <dgm:spPr/>
    </dgm:pt>
    <dgm:pt modelId="{AFBDBB13-734C-476C-8008-741936F7C649}" type="pres">
      <dgm:prSet presAssocID="{97CBE887-3389-4B79-A317-95BEDF26383A}" presName="aNode" presStyleLbl="f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B92F77-25B0-4B8F-97E7-B9DF80587522}" type="pres">
      <dgm:prSet presAssocID="{97CBE887-3389-4B79-A317-95BEDF26383A}" presName="aSpace" presStyleCnt="0"/>
      <dgm:spPr/>
    </dgm:pt>
    <dgm:pt modelId="{EFBD73C7-776C-4B3B-80C2-1AD8BB59CFF4}" type="pres">
      <dgm:prSet presAssocID="{31CDD77A-EF65-4779-A19C-1823B766586C}" presName="aNode" presStyleLbl="f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B08F3E-974C-4409-8F5B-4A294F94E384}" type="pres">
      <dgm:prSet presAssocID="{31CDD77A-EF65-4779-A19C-1823B766586C}" presName="aSpace" presStyleCnt="0"/>
      <dgm:spPr/>
    </dgm:pt>
    <dgm:pt modelId="{E21A1C91-BAAE-49B5-AB21-BD4BC3DDEB52}" type="pres">
      <dgm:prSet presAssocID="{535145F6-3C61-4C16-9FF1-D87C02F2743C}" presName="aNode" presStyleLbl="f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4840D5-27B5-442C-B18E-8BA6E0DC1CA9}" type="pres">
      <dgm:prSet presAssocID="{535145F6-3C61-4C16-9FF1-D87C02F2743C}" presName="aSpace" presStyleCnt="0"/>
      <dgm:spPr/>
    </dgm:pt>
    <dgm:pt modelId="{D1FA55D6-3C80-424A-A66F-B72BE0A5139A}" type="pres">
      <dgm:prSet presAssocID="{98F2B610-FF3B-44ED-B684-46C41A2A28CC}" presName="aNode" presStyleLbl="f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5C8F8A-C5C1-48F7-9B72-A6923CAB2271}" type="pres">
      <dgm:prSet presAssocID="{98F2B610-FF3B-44ED-B684-46C41A2A28CC}" presName="aSpace" presStyleCnt="0"/>
      <dgm:spPr/>
    </dgm:pt>
    <dgm:pt modelId="{D323ABBB-A90A-46C0-85C1-0BDC583BCB14}" type="pres">
      <dgm:prSet presAssocID="{8C20FF52-9B0C-4098-A1C3-1E67EC6C2820}" presName="aNode" presStyleLbl="f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F395AD-E707-43BB-8416-57848EEE546B}" type="pres">
      <dgm:prSet presAssocID="{8C20FF52-9B0C-4098-A1C3-1E67EC6C2820}" presName="aSpace" presStyleCnt="0"/>
      <dgm:spPr/>
    </dgm:pt>
  </dgm:ptLst>
  <dgm:cxnLst>
    <dgm:cxn modelId="{75A1348A-1CD8-4EEB-94DD-CA10A1F579CA}" srcId="{12EA4FE3-FC11-4DBE-A2ED-FB8D830D8356}" destId="{535145F6-3C61-4C16-9FF1-D87C02F2743C}" srcOrd="6" destOrd="0" parTransId="{BA3B6ED2-B7A1-46A3-97F7-D8996400E138}" sibTransId="{C3ADFE2F-C3B7-48C2-A30A-E4E1AA3C8EC8}"/>
    <dgm:cxn modelId="{B1E7D089-0B39-4EBA-B6DB-EEF15DF2C6B3}" srcId="{12EA4FE3-FC11-4DBE-A2ED-FB8D830D8356}" destId="{31CDD77A-EF65-4779-A19C-1823B766586C}" srcOrd="5" destOrd="0" parTransId="{821BD7A0-A62F-4D39-8B0E-3744A626588A}" sibTransId="{12F9B915-6C2F-4643-99CE-FDB32A5CD6B6}"/>
    <dgm:cxn modelId="{9B788A61-83B9-4E88-9CBA-E7FC79E793ED}" type="presOf" srcId="{8C20FF52-9B0C-4098-A1C3-1E67EC6C2820}" destId="{D323ABBB-A90A-46C0-85C1-0BDC583BCB14}" srcOrd="0" destOrd="0" presId="urn:microsoft.com/office/officeart/2005/8/layout/pyramid2"/>
    <dgm:cxn modelId="{63ECC8D5-A80A-4B50-804F-44B33E2634E5}" type="presOf" srcId="{EA0A8F9F-44E5-4D14-8BF2-7AB20C8C33F4}" destId="{E7E05266-D137-4EBA-80B0-0DAB699B00F3}" srcOrd="0" destOrd="0" presId="urn:microsoft.com/office/officeart/2005/8/layout/pyramid2"/>
    <dgm:cxn modelId="{D18968DF-5492-4906-9127-B374F85DAA67}" srcId="{12EA4FE3-FC11-4DBE-A2ED-FB8D830D8356}" destId="{98F2B610-FF3B-44ED-B684-46C41A2A28CC}" srcOrd="7" destOrd="0" parTransId="{196BE064-373C-4FC0-A895-5A17AC264EA6}" sibTransId="{52545B2E-954B-448D-ABA2-B21BAEEE0E66}"/>
    <dgm:cxn modelId="{B9CFAC66-CDD3-4F84-A6C7-46F6D2E6BCC4}" srcId="{12EA4FE3-FC11-4DBE-A2ED-FB8D830D8356}" destId="{EA0A8F9F-44E5-4D14-8BF2-7AB20C8C33F4}" srcOrd="3" destOrd="0" parTransId="{F1FD52A4-1081-43E6-AFEB-AFBF1882E83B}" sibTransId="{47E9E801-7A40-4379-AB3B-922CCBE380EB}"/>
    <dgm:cxn modelId="{CE488934-BEDB-4B2F-BF54-F3C934BED531}" type="presOf" srcId="{58058C90-BB3B-4D8B-BC95-8DDD83A7EB4F}" destId="{65CDF224-E586-4433-BD21-7628A9FB6D69}" srcOrd="0" destOrd="0" presId="urn:microsoft.com/office/officeart/2005/8/layout/pyramid2"/>
    <dgm:cxn modelId="{9EB05CC4-774C-4805-B9A4-5E4C036D0EFC}" srcId="{12EA4FE3-FC11-4DBE-A2ED-FB8D830D8356}" destId="{8C20FF52-9B0C-4098-A1C3-1E67EC6C2820}" srcOrd="8" destOrd="0" parTransId="{7E0BD30F-8A67-4E03-8F09-55390EEEF328}" sibTransId="{466435B4-F9A5-4068-A84F-D5BF6D8B41C3}"/>
    <dgm:cxn modelId="{ACBE90B9-D671-426E-8C52-8E7D3BDF806D}" type="presOf" srcId="{535145F6-3C61-4C16-9FF1-D87C02F2743C}" destId="{E21A1C91-BAAE-49B5-AB21-BD4BC3DDEB52}" srcOrd="0" destOrd="0" presId="urn:microsoft.com/office/officeart/2005/8/layout/pyramid2"/>
    <dgm:cxn modelId="{85379429-9829-49E5-B19B-F0428D542319}" type="presOf" srcId="{D084CBE5-F623-4530-8B10-E70D56084676}" destId="{692AD2E6-12F7-44E0-8EC6-1FAE962904B0}" srcOrd="0" destOrd="0" presId="urn:microsoft.com/office/officeart/2005/8/layout/pyramid2"/>
    <dgm:cxn modelId="{15976AE1-72E4-47EB-BD5C-EE1AAF206C5D}" srcId="{12EA4FE3-FC11-4DBE-A2ED-FB8D830D8356}" destId="{58058C90-BB3B-4D8B-BC95-8DDD83A7EB4F}" srcOrd="2" destOrd="0" parTransId="{46FEE5DF-00FC-4BDC-8A1A-39763D6DFA06}" sibTransId="{33ED0B06-A48A-4184-8C21-BF1530AB30E2}"/>
    <dgm:cxn modelId="{449D5F2E-2DD1-4E2B-9113-8C67F0C42393}" srcId="{12EA4FE3-FC11-4DBE-A2ED-FB8D830D8356}" destId="{97CBE887-3389-4B79-A317-95BEDF26383A}" srcOrd="4" destOrd="0" parTransId="{5989E7B5-B08D-473A-AF34-3A84F216A1A9}" sibTransId="{08945E52-035B-4D16-8B9F-52D9C14322A8}"/>
    <dgm:cxn modelId="{EEA47688-4C3F-4D3F-8F87-19E384ACD586}" srcId="{12EA4FE3-FC11-4DBE-A2ED-FB8D830D8356}" destId="{D084CBE5-F623-4530-8B10-E70D56084676}" srcOrd="0" destOrd="0" parTransId="{28F55A41-724D-48BA-BB83-1F0374B5E8D7}" sibTransId="{15D0060D-A8A6-454B-B020-AB643572E476}"/>
    <dgm:cxn modelId="{C38BFEA6-E12A-4AC9-A2C5-E24D7F94FED8}" type="presOf" srcId="{97CBE887-3389-4B79-A317-95BEDF26383A}" destId="{AFBDBB13-734C-476C-8008-741936F7C649}" srcOrd="0" destOrd="0" presId="urn:microsoft.com/office/officeart/2005/8/layout/pyramid2"/>
    <dgm:cxn modelId="{700C7653-6309-4679-9857-6A2690F88244}" type="presOf" srcId="{31CDD77A-EF65-4779-A19C-1823B766586C}" destId="{EFBD73C7-776C-4B3B-80C2-1AD8BB59CFF4}" srcOrd="0" destOrd="0" presId="urn:microsoft.com/office/officeart/2005/8/layout/pyramid2"/>
    <dgm:cxn modelId="{185D3CBC-F599-4ED6-9C0D-2A1B670FDFA7}" type="presOf" srcId="{98F2B610-FF3B-44ED-B684-46C41A2A28CC}" destId="{D1FA55D6-3C80-424A-A66F-B72BE0A5139A}" srcOrd="0" destOrd="0" presId="urn:microsoft.com/office/officeart/2005/8/layout/pyramid2"/>
    <dgm:cxn modelId="{1BD9C3CA-2231-4DCB-BE5B-403AC30F5953}" type="presOf" srcId="{12EA4FE3-FC11-4DBE-A2ED-FB8D830D8356}" destId="{B37039DC-165C-4AC8-8BDB-B11006158B71}" srcOrd="0" destOrd="0" presId="urn:microsoft.com/office/officeart/2005/8/layout/pyramid2"/>
    <dgm:cxn modelId="{C09EA23A-2A66-42D2-81AA-D8BD16F96C6E}" srcId="{12EA4FE3-FC11-4DBE-A2ED-FB8D830D8356}" destId="{4EE54E6E-0BDF-4B10-8F85-87364864A0B5}" srcOrd="1" destOrd="0" parTransId="{0A9519BE-369A-4551-9B6F-85B3A982BF8A}" sibTransId="{73EFCC8A-B32E-4351-B2B3-08D542CFFAE3}"/>
    <dgm:cxn modelId="{0F4B61E3-C467-4BF4-9A9E-552CF1D10FB5}" type="presOf" srcId="{4EE54E6E-0BDF-4B10-8F85-87364864A0B5}" destId="{35361A7E-FF89-40CC-BEDC-3FD1B7EAF7CA}" srcOrd="0" destOrd="0" presId="urn:microsoft.com/office/officeart/2005/8/layout/pyramid2"/>
    <dgm:cxn modelId="{62CC78D3-19DB-478D-B39C-9557802CC7A6}" type="presParOf" srcId="{B37039DC-165C-4AC8-8BDB-B11006158B71}" destId="{3C0A4267-3CFE-44A4-B831-D14D777B6606}" srcOrd="0" destOrd="0" presId="urn:microsoft.com/office/officeart/2005/8/layout/pyramid2"/>
    <dgm:cxn modelId="{16AE3AD5-FAC4-40D2-8AD0-CFFBBBC6E22C}" type="presParOf" srcId="{B37039DC-165C-4AC8-8BDB-B11006158B71}" destId="{EE7D614B-A22B-4583-9521-70E96CFD8DD6}" srcOrd="1" destOrd="0" presId="urn:microsoft.com/office/officeart/2005/8/layout/pyramid2"/>
    <dgm:cxn modelId="{E34B4181-F8F1-47D3-8D55-3649052A62CA}" type="presParOf" srcId="{EE7D614B-A22B-4583-9521-70E96CFD8DD6}" destId="{692AD2E6-12F7-44E0-8EC6-1FAE962904B0}" srcOrd="0" destOrd="0" presId="urn:microsoft.com/office/officeart/2005/8/layout/pyramid2"/>
    <dgm:cxn modelId="{2A100D6E-E0B5-4951-AB60-C094D7D8025C}" type="presParOf" srcId="{EE7D614B-A22B-4583-9521-70E96CFD8DD6}" destId="{2BC2EE0F-B53E-4A8A-B5BF-B9847EE4CF6E}" srcOrd="1" destOrd="0" presId="urn:microsoft.com/office/officeart/2005/8/layout/pyramid2"/>
    <dgm:cxn modelId="{20572D26-EAF3-475E-9B3D-ED88FD65A3E7}" type="presParOf" srcId="{EE7D614B-A22B-4583-9521-70E96CFD8DD6}" destId="{35361A7E-FF89-40CC-BEDC-3FD1B7EAF7CA}" srcOrd="2" destOrd="0" presId="urn:microsoft.com/office/officeart/2005/8/layout/pyramid2"/>
    <dgm:cxn modelId="{6200DCDC-0DED-47DF-AC74-72DF70095E05}" type="presParOf" srcId="{EE7D614B-A22B-4583-9521-70E96CFD8DD6}" destId="{F972A89E-3822-4948-9233-95BB05A05C97}" srcOrd="3" destOrd="0" presId="urn:microsoft.com/office/officeart/2005/8/layout/pyramid2"/>
    <dgm:cxn modelId="{57B5D2AB-DFBE-4455-86B5-601246E4500E}" type="presParOf" srcId="{EE7D614B-A22B-4583-9521-70E96CFD8DD6}" destId="{65CDF224-E586-4433-BD21-7628A9FB6D69}" srcOrd="4" destOrd="0" presId="urn:microsoft.com/office/officeart/2005/8/layout/pyramid2"/>
    <dgm:cxn modelId="{AFC73DDE-4A16-4243-BF03-EA5234E924EC}" type="presParOf" srcId="{EE7D614B-A22B-4583-9521-70E96CFD8DD6}" destId="{45F1CE60-67C7-400E-98D5-B21D9DAF50E5}" srcOrd="5" destOrd="0" presId="urn:microsoft.com/office/officeart/2005/8/layout/pyramid2"/>
    <dgm:cxn modelId="{4D4A3255-AF8E-45F6-AE98-781E7055C6A6}" type="presParOf" srcId="{EE7D614B-A22B-4583-9521-70E96CFD8DD6}" destId="{E7E05266-D137-4EBA-80B0-0DAB699B00F3}" srcOrd="6" destOrd="0" presId="urn:microsoft.com/office/officeart/2005/8/layout/pyramid2"/>
    <dgm:cxn modelId="{FF7A7255-CD36-40A1-ADDC-9629DAF88408}" type="presParOf" srcId="{EE7D614B-A22B-4583-9521-70E96CFD8DD6}" destId="{E6D98087-B795-4DFB-8A3D-6981034DF5B7}" srcOrd="7" destOrd="0" presId="urn:microsoft.com/office/officeart/2005/8/layout/pyramid2"/>
    <dgm:cxn modelId="{FCB6F121-1267-4B0A-A307-022F58C0FED2}" type="presParOf" srcId="{EE7D614B-A22B-4583-9521-70E96CFD8DD6}" destId="{AFBDBB13-734C-476C-8008-741936F7C649}" srcOrd="8" destOrd="0" presId="urn:microsoft.com/office/officeart/2005/8/layout/pyramid2"/>
    <dgm:cxn modelId="{E9665C2A-F6E4-40E0-AB0B-B6214645913B}" type="presParOf" srcId="{EE7D614B-A22B-4583-9521-70E96CFD8DD6}" destId="{90B92F77-25B0-4B8F-97E7-B9DF80587522}" srcOrd="9" destOrd="0" presId="urn:microsoft.com/office/officeart/2005/8/layout/pyramid2"/>
    <dgm:cxn modelId="{9647982D-9497-46A0-9784-EB4F4110D955}" type="presParOf" srcId="{EE7D614B-A22B-4583-9521-70E96CFD8DD6}" destId="{EFBD73C7-776C-4B3B-80C2-1AD8BB59CFF4}" srcOrd="10" destOrd="0" presId="urn:microsoft.com/office/officeart/2005/8/layout/pyramid2"/>
    <dgm:cxn modelId="{11A01C86-7786-4FFB-AC11-38245F7547AC}" type="presParOf" srcId="{EE7D614B-A22B-4583-9521-70E96CFD8DD6}" destId="{C1B08F3E-974C-4409-8F5B-4A294F94E384}" srcOrd="11" destOrd="0" presId="urn:microsoft.com/office/officeart/2005/8/layout/pyramid2"/>
    <dgm:cxn modelId="{FB408D6E-C659-4931-925A-64E79969D189}" type="presParOf" srcId="{EE7D614B-A22B-4583-9521-70E96CFD8DD6}" destId="{E21A1C91-BAAE-49B5-AB21-BD4BC3DDEB52}" srcOrd="12" destOrd="0" presId="urn:microsoft.com/office/officeart/2005/8/layout/pyramid2"/>
    <dgm:cxn modelId="{4BA433D1-B7CE-49D4-B360-505CF7CA269B}" type="presParOf" srcId="{EE7D614B-A22B-4583-9521-70E96CFD8DD6}" destId="{D34840D5-27B5-442C-B18E-8BA6E0DC1CA9}" srcOrd="13" destOrd="0" presId="urn:microsoft.com/office/officeart/2005/8/layout/pyramid2"/>
    <dgm:cxn modelId="{F7E51B06-E683-47A6-8717-B3112D5C6B3D}" type="presParOf" srcId="{EE7D614B-A22B-4583-9521-70E96CFD8DD6}" destId="{D1FA55D6-3C80-424A-A66F-B72BE0A5139A}" srcOrd="14" destOrd="0" presId="urn:microsoft.com/office/officeart/2005/8/layout/pyramid2"/>
    <dgm:cxn modelId="{B8C90318-5517-4D7E-A88B-4B8E4934640A}" type="presParOf" srcId="{EE7D614B-A22B-4583-9521-70E96CFD8DD6}" destId="{045C8F8A-C5C1-48F7-9B72-A6923CAB2271}" srcOrd="15" destOrd="0" presId="urn:microsoft.com/office/officeart/2005/8/layout/pyramid2"/>
    <dgm:cxn modelId="{FE0C6121-A363-4833-A6E4-DCB78A724FDC}" type="presParOf" srcId="{EE7D614B-A22B-4583-9521-70E96CFD8DD6}" destId="{D323ABBB-A90A-46C0-85C1-0BDC583BCB14}" srcOrd="16" destOrd="0" presId="urn:microsoft.com/office/officeart/2005/8/layout/pyramid2"/>
    <dgm:cxn modelId="{3AA5A5FD-064D-4749-A479-6B4136F0595E}" type="presParOf" srcId="{EE7D614B-A22B-4583-9521-70E96CFD8DD6}" destId="{3BF395AD-E707-43BB-8416-57848EEE546B}" srcOrd="1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D86F8-0FE5-4E44-8ACB-289EC12E4591}">
      <dsp:nvSpPr>
        <dsp:cNvPr id="0" name=""/>
        <dsp:cNvSpPr/>
      </dsp:nvSpPr>
      <dsp:spPr>
        <a:xfrm>
          <a:off x="0" y="0"/>
          <a:ext cx="4023360" cy="402336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18034-22D1-4DBA-A67F-BF25E38831B0}">
      <dsp:nvSpPr>
        <dsp:cNvPr id="0" name=""/>
        <dsp:cNvSpPr/>
      </dsp:nvSpPr>
      <dsp:spPr>
        <a:xfrm>
          <a:off x="2011680" y="0"/>
          <a:ext cx="7708393" cy="40233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Conduct a Workshop for Perquisites and Requirement analysis to devise a Project Plan for Submission and budget release</a:t>
          </a:r>
          <a:endParaRPr lang="en-US" sz="1500" kern="1200"/>
        </a:p>
      </dsp:txBody>
      <dsp:txXfrm>
        <a:off x="2011680" y="0"/>
        <a:ext cx="7708393" cy="502921"/>
      </dsp:txXfrm>
    </dsp:sp>
    <dsp:sp modelId="{4E66F816-7A23-4F30-BF2C-6D6671F0384C}">
      <dsp:nvSpPr>
        <dsp:cNvPr id="0" name=""/>
        <dsp:cNvSpPr/>
      </dsp:nvSpPr>
      <dsp:spPr>
        <a:xfrm>
          <a:off x="352044" y="502921"/>
          <a:ext cx="3319270" cy="331927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C86E3-9F23-498D-8474-BC8BDDB9AD3C}">
      <dsp:nvSpPr>
        <dsp:cNvPr id="0" name=""/>
        <dsp:cNvSpPr/>
      </dsp:nvSpPr>
      <dsp:spPr>
        <a:xfrm>
          <a:off x="2011680" y="502921"/>
          <a:ext cx="7708393" cy="331927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Participants: </a:t>
          </a:r>
          <a:endParaRPr lang="en-US" sz="1500" kern="1200"/>
        </a:p>
      </dsp:txBody>
      <dsp:txXfrm>
        <a:off x="2011680" y="502921"/>
        <a:ext cx="7708393" cy="502921"/>
      </dsp:txXfrm>
    </dsp:sp>
    <dsp:sp modelId="{AF8D3624-9D03-4BC4-9F63-BFEAFAABAB22}">
      <dsp:nvSpPr>
        <dsp:cNvPr id="0" name=""/>
        <dsp:cNvSpPr/>
      </dsp:nvSpPr>
      <dsp:spPr>
        <a:xfrm>
          <a:off x="704089" y="1005842"/>
          <a:ext cx="2615181" cy="261518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9EFCBC-B42D-4581-9B1C-BA74BF632497}">
      <dsp:nvSpPr>
        <dsp:cNvPr id="0" name=""/>
        <dsp:cNvSpPr/>
      </dsp:nvSpPr>
      <dsp:spPr>
        <a:xfrm>
          <a:off x="2011680" y="1005842"/>
          <a:ext cx="7708393" cy="261518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Two colleagues from the bioinformatics pre-clinical research department representing all research site.</a:t>
          </a:r>
          <a:endParaRPr lang="en-US" sz="1500" kern="1200"/>
        </a:p>
      </dsp:txBody>
      <dsp:txXfrm>
        <a:off x="2011680" y="1005842"/>
        <a:ext cx="7708393" cy="502917"/>
      </dsp:txXfrm>
    </dsp:sp>
    <dsp:sp modelId="{654EB390-A031-4BC5-A5A4-704C1B0AE45C}">
      <dsp:nvSpPr>
        <dsp:cNvPr id="0" name=""/>
        <dsp:cNvSpPr/>
      </dsp:nvSpPr>
      <dsp:spPr>
        <a:xfrm>
          <a:off x="1056132" y="1508760"/>
          <a:ext cx="1911096" cy="191109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C618D7-DBCB-4C1E-A90B-7A86C83A739A}">
      <dsp:nvSpPr>
        <dsp:cNvPr id="0" name=""/>
        <dsp:cNvSpPr/>
      </dsp:nvSpPr>
      <dsp:spPr>
        <a:xfrm>
          <a:off x="2011680" y="1508760"/>
          <a:ext cx="7708393" cy="191109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Representative of the neighboring clinical research team that is using bioinformatics services. IT solution architect overseeing the whole</a:t>
          </a:r>
          <a:endParaRPr lang="en-US" sz="1500" kern="1200" dirty="0"/>
        </a:p>
      </dsp:txBody>
      <dsp:txXfrm>
        <a:off x="2011680" y="1508760"/>
        <a:ext cx="7708393" cy="502921"/>
      </dsp:txXfrm>
    </dsp:sp>
    <dsp:sp modelId="{E1B042D0-7A0E-4611-BBA4-DBC51C0B60E1}">
      <dsp:nvSpPr>
        <dsp:cNvPr id="0" name=""/>
        <dsp:cNvSpPr/>
      </dsp:nvSpPr>
      <dsp:spPr>
        <a:xfrm>
          <a:off x="1408176" y="2011681"/>
          <a:ext cx="1207006" cy="120700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F9EE26-AA15-4E59-B012-0229623D67FD}">
      <dsp:nvSpPr>
        <dsp:cNvPr id="0" name=""/>
        <dsp:cNvSpPr/>
      </dsp:nvSpPr>
      <dsp:spPr>
        <a:xfrm>
          <a:off x="2011680" y="2011681"/>
          <a:ext cx="7708393" cy="12070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IT system landscape on which bioinformatics pipelines/applications are based on. </a:t>
          </a:r>
          <a:endParaRPr lang="en-US" sz="1500" kern="1200" dirty="0"/>
        </a:p>
      </dsp:txBody>
      <dsp:txXfrm>
        <a:off x="2011680" y="2011681"/>
        <a:ext cx="7708393" cy="502921"/>
      </dsp:txXfrm>
    </dsp:sp>
    <dsp:sp modelId="{58E11954-A562-4349-8BC9-FCDAB093A56C}">
      <dsp:nvSpPr>
        <dsp:cNvPr id="0" name=""/>
        <dsp:cNvSpPr/>
      </dsp:nvSpPr>
      <dsp:spPr>
        <a:xfrm>
          <a:off x="1760221" y="2514602"/>
          <a:ext cx="502917" cy="50291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471AA3-3CF1-465A-AE7E-E7AB824BDE85}">
      <dsp:nvSpPr>
        <dsp:cNvPr id="0" name=""/>
        <dsp:cNvSpPr/>
      </dsp:nvSpPr>
      <dsp:spPr>
        <a:xfrm>
          <a:off x="2011680" y="2514602"/>
          <a:ext cx="7708393" cy="50291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GOAL :  plans to gather all information you need to devise the project set-up</a:t>
          </a:r>
          <a:endParaRPr lang="en-US" sz="1500" kern="1200" dirty="0"/>
        </a:p>
      </dsp:txBody>
      <dsp:txXfrm>
        <a:off x="2011680" y="2514602"/>
        <a:ext cx="7708393" cy="50291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4C0D55-B20D-4F16-97C3-772549B605AF}">
      <dsp:nvSpPr>
        <dsp:cNvPr id="0" name=""/>
        <dsp:cNvSpPr/>
      </dsp:nvSpPr>
      <dsp:spPr>
        <a:xfrm>
          <a:off x="0" y="30102"/>
          <a:ext cx="2662517" cy="1015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Open source Workbench/API</a:t>
          </a:r>
          <a:endParaRPr lang="en-US" sz="2800" kern="1200" dirty="0"/>
        </a:p>
      </dsp:txBody>
      <dsp:txXfrm>
        <a:off x="49576" y="79678"/>
        <a:ext cx="2563365" cy="91640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831BC-BAB4-4E55-B448-55B0D17BA8FD}">
      <dsp:nvSpPr>
        <dsp:cNvPr id="0" name=""/>
        <dsp:cNvSpPr/>
      </dsp:nvSpPr>
      <dsp:spPr>
        <a:xfrm>
          <a:off x="0" y="0"/>
          <a:ext cx="2662517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Local Solutions</a:t>
          </a:r>
          <a:endParaRPr lang="en-US" sz="3200" kern="1200" dirty="0"/>
        </a:p>
      </dsp:txBody>
      <dsp:txXfrm>
        <a:off x="35640" y="35640"/>
        <a:ext cx="2591237" cy="65879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2F893-9F4E-4F13-B903-3C850D66A1B9}">
      <dsp:nvSpPr>
        <dsp:cNvPr id="0" name=""/>
        <dsp:cNvSpPr/>
      </dsp:nvSpPr>
      <dsp:spPr>
        <a:xfrm rot="5400000">
          <a:off x="770258" y="288117"/>
          <a:ext cx="1667435" cy="153493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Sample Source</a:t>
          </a:r>
          <a:endParaRPr lang="en-US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Sample Extract</a:t>
          </a:r>
          <a:endParaRPr lang="en-US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Barcode</a:t>
          </a:r>
          <a:endParaRPr lang="en-US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Numbers</a:t>
          </a:r>
          <a:endParaRPr lang="en-US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Matrix </a:t>
          </a:r>
          <a:endParaRPr lang="en-US" sz="1500" kern="1200"/>
        </a:p>
      </dsp:txBody>
      <dsp:txXfrm rot="-5400000">
        <a:off x="836507" y="296798"/>
        <a:ext cx="1460008" cy="1517577"/>
      </dsp:txXfrm>
    </dsp:sp>
    <dsp:sp modelId="{04829D16-5D2A-401D-9814-86AD075AA288}">
      <dsp:nvSpPr>
        <dsp:cNvPr id="0" name=""/>
        <dsp:cNvSpPr/>
      </dsp:nvSpPr>
      <dsp:spPr>
        <a:xfrm>
          <a:off x="13446" y="0"/>
          <a:ext cx="863402" cy="20842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Sample</a:t>
          </a:r>
          <a:endParaRPr lang="en-US" sz="1700" kern="1200" dirty="0"/>
        </a:p>
      </dsp:txBody>
      <dsp:txXfrm>
        <a:off x="55594" y="42148"/>
        <a:ext cx="779106" cy="199999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A6C0B-1013-477B-87C4-9717A7D082C0}">
      <dsp:nvSpPr>
        <dsp:cNvPr id="0" name=""/>
        <dsp:cNvSpPr/>
      </dsp:nvSpPr>
      <dsp:spPr>
        <a:xfrm rot="5400000">
          <a:off x="1028442" y="-14432"/>
          <a:ext cx="1204857" cy="153493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Name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Software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Output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Department</a:t>
          </a:r>
          <a:endParaRPr lang="en-US" sz="1800" kern="1200" dirty="0"/>
        </a:p>
      </dsp:txBody>
      <dsp:txXfrm rot="-5400000">
        <a:off x="863402" y="209424"/>
        <a:ext cx="1476121" cy="1087225"/>
      </dsp:txXfrm>
    </dsp:sp>
    <dsp:sp modelId="{527E6A56-AFE9-469A-9F36-9C7AEC39FE42}">
      <dsp:nvSpPr>
        <dsp:cNvPr id="0" name=""/>
        <dsp:cNvSpPr/>
      </dsp:nvSpPr>
      <dsp:spPr>
        <a:xfrm>
          <a:off x="0" y="0"/>
          <a:ext cx="863402" cy="15060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Machine</a:t>
          </a:r>
          <a:endParaRPr lang="en-US" sz="1500" kern="1200" dirty="0"/>
        </a:p>
      </dsp:txBody>
      <dsp:txXfrm>
        <a:off x="42148" y="42148"/>
        <a:ext cx="779106" cy="142177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E742D-52D1-4B20-AFF1-4FFAC0AE3E54}">
      <dsp:nvSpPr>
        <dsp:cNvPr id="0" name=""/>
        <dsp:cNvSpPr/>
      </dsp:nvSpPr>
      <dsp:spPr>
        <a:xfrm rot="5400000">
          <a:off x="537022" y="533175"/>
          <a:ext cx="2016628" cy="145443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Version</a:t>
          </a:r>
          <a:endParaRPr lang="en-U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Config file</a:t>
          </a:r>
          <a:endParaRPr lang="en-U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Certificate</a:t>
          </a:r>
          <a:endParaRPr lang="en-U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Platform</a:t>
          </a:r>
          <a:endParaRPr lang="en-U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OS</a:t>
          </a:r>
          <a:endParaRPr lang="en-U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Language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Command line/GUI</a:t>
          </a:r>
          <a:endParaRPr lang="en-US" sz="1600" kern="1200" dirty="0"/>
        </a:p>
      </dsp:txBody>
      <dsp:txXfrm rot="-5400000">
        <a:off x="818119" y="323078"/>
        <a:ext cx="1383433" cy="1874628"/>
      </dsp:txXfrm>
    </dsp:sp>
    <dsp:sp modelId="{63592C13-42E9-41B3-AA09-B830EC34258F}">
      <dsp:nvSpPr>
        <dsp:cNvPr id="0" name=""/>
        <dsp:cNvSpPr/>
      </dsp:nvSpPr>
      <dsp:spPr>
        <a:xfrm>
          <a:off x="0" y="0"/>
          <a:ext cx="818119" cy="25207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Software</a:t>
          </a:r>
          <a:endParaRPr lang="en-US" sz="1300" kern="1200"/>
        </a:p>
      </dsp:txBody>
      <dsp:txXfrm>
        <a:off x="39937" y="39937"/>
        <a:ext cx="738245" cy="244091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F4F22-8C01-4FE3-AE4E-29B0F0958C77}">
      <dsp:nvSpPr>
        <dsp:cNvPr id="0" name=""/>
        <dsp:cNvSpPr/>
      </dsp:nvSpPr>
      <dsp:spPr>
        <a:xfrm rot="5400000">
          <a:off x="366296" y="527618"/>
          <a:ext cx="1796208" cy="11900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Name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Format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Type(Raw , </a:t>
          </a:r>
          <a:r>
            <a:rPr lang="en-US" sz="1300" kern="1200" dirty="0" err="1" smtClean="0"/>
            <a:t>results,report</a:t>
          </a:r>
          <a:r>
            <a:rPr lang="en-US" sz="1300" kern="1200" dirty="0" smtClean="0"/>
            <a:t>)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Size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</dsp:txBody>
      <dsp:txXfrm rot="-5400000">
        <a:off x="669388" y="282618"/>
        <a:ext cx="1131932" cy="1680024"/>
      </dsp:txXfrm>
    </dsp:sp>
    <dsp:sp modelId="{7821883F-051D-4101-BC28-172340981FC7}">
      <dsp:nvSpPr>
        <dsp:cNvPr id="0" name=""/>
        <dsp:cNvSpPr/>
      </dsp:nvSpPr>
      <dsp:spPr>
        <a:xfrm>
          <a:off x="0" y="0"/>
          <a:ext cx="669388" cy="22452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File</a:t>
          </a:r>
          <a:endParaRPr lang="en-US" sz="2400" kern="1200" dirty="0"/>
        </a:p>
      </dsp:txBody>
      <dsp:txXfrm>
        <a:off x="32677" y="32677"/>
        <a:ext cx="604034" cy="217990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D905E-F397-4939-847A-A49FF02A0A6A}">
      <dsp:nvSpPr>
        <dsp:cNvPr id="0" name=""/>
        <dsp:cNvSpPr/>
      </dsp:nvSpPr>
      <dsp:spPr>
        <a:xfrm rot="5400000">
          <a:off x="531448" y="448076"/>
          <a:ext cx="1743392" cy="132060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Type</a:t>
          </a:r>
          <a:endParaRPr lang="en-U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Parameters to measure</a:t>
          </a:r>
          <a:endParaRPr lang="en-U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Users</a:t>
          </a:r>
          <a:endParaRPr lang="en-US" sz="1600" kern="1200"/>
        </a:p>
      </dsp:txBody>
      <dsp:txXfrm rot="-5400000">
        <a:off x="742841" y="301151"/>
        <a:ext cx="1256139" cy="1614458"/>
      </dsp:txXfrm>
    </dsp:sp>
    <dsp:sp modelId="{4B172A72-3E16-438B-BD38-E6DFC55424E1}">
      <dsp:nvSpPr>
        <dsp:cNvPr id="0" name=""/>
        <dsp:cNvSpPr/>
      </dsp:nvSpPr>
      <dsp:spPr>
        <a:xfrm>
          <a:off x="0" y="0"/>
          <a:ext cx="742841" cy="21792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Analyze</a:t>
          </a:r>
          <a:endParaRPr lang="en-US" sz="1300" kern="1200"/>
        </a:p>
      </dsp:txBody>
      <dsp:txXfrm>
        <a:off x="36263" y="36263"/>
        <a:ext cx="670315" cy="210671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C42083-1890-4A79-8C7B-22A4797ED647}">
      <dsp:nvSpPr>
        <dsp:cNvPr id="0" name=""/>
        <dsp:cNvSpPr/>
      </dsp:nvSpPr>
      <dsp:spPr>
        <a:xfrm>
          <a:off x="2305" y="0"/>
          <a:ext cx="2416618" cy="39110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Work flow of main services in the lab</a:t>
          </a:r>
          <a:endParaRPr lang="en-US" sz="2000" kern="1200"/>
        </a:p>
      </dsp:txBody>
      <dsp:txXfrm>
        <a:off x="2305" y="1564407"/>
        <a:ext cx="2416618" cy="1564407"/>
      </dsp:txXfrm>
    </dsp:sp>
    <dsp:sp modelId="{F9885024-7C4B-4C14-AD4C-340F89DFD62D}">
      <dsp:nvSpPr>
        <dsp:cNvPr id="0" name=""/>
        <dsp:cNvSpPr/>
      </dsp:nvSpPr>
      <dsp:spPr>
        <a:xfrm>
          <a:off x="559430" y="234661"/>
          <a:ext cx="1302369" cy="130236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87F9CC-7074-46A2-ABC2-1DDF7CDCE9B3}">
      <dsp:nvSpPr>
        <dsp:cNvPr id="0" name=""/>
        <dsp:cNvSpPr/>
      </dsp:nvSpPr>
      <dsp:spPr>
        <a:xfrm>
          <a:off x="2491422" y="0"/>
          <a:ext cx="2416618" cy="39110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Entity Extraction (Sample , Analyze , Data type , Machines , Software , Roles)</a:t>
          </a:r>
          <a:endParaRPr lang="en-US" sz="2000" kern="1200" dirty="0"/>
        </a:p>
      </dsp:txBody>
      <dsp:txXfrm>
        <a:off x="2491422" y="1564407"/>
        <a:ext cx="2416618" cy="1564407"/>
      </dsp:txXfrm>
    </dsp:sp>
    <dsp:sp modelId="{EB40BC51-7308-49BA-AB73-BD99821FD67E}">
      <dsp:nvSpPr>
        <dsp:cNvPr id="0" name=""/>
        <dsp:cNvSpPr/>
      </dsp:nvSpPr>
      <dsp:spPr>
        <a:xfrm>
          <a:off x="3048547" y="234661"/>
          <a:ext cx="1302369" cy="130236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5A7516-4457-4502-A302-523FB9E183FF}">
      <dsp:nvSpPr>
        <dsp:cNvPr id="0" name=""/>
        <dsp:cNvSpPr/>
      </dsp:nvSpPr>
      <dsp:spPr>
        <a:xfrm>
          <a:off x="4980540" y="0"/>
          <a:ext cx="2416618" cy="39110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Customize ETL processes</a:t>
          </a:r>
          <a:endParaRPr lang="en-US" sz="2000" kern="1200"/>
        </a:p>
      </dsp:txBody>
      <dsp:txXfrm>
        <a:off x="4980540" y="1564407"/>
        <a:ext cx="2416618" cy="1564407"/>
      </dsp:txXfrm>
    </dsp:sp>
    <dsp:sp modelId="{23B6CDEC-2795-4C03-A091-4D9248FBF4F4}">
      <dsp:nvSpPr>
        <dsp:cNvPr id="0" name=""/>
        <dsp:cNvSpPr/>
      </dsp:nvSpPr>
      <dsp:spPr>
        <a:xfrm>
          <a:off x="5537665" y="234661"/>
          <a:ext cx="1302369" cy="130236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4B209-7820-45D5-8D43-F953FB605B67}">
      <dsp:nvSpPr>
        <dsp:cNvPr id="0" name=""/>
        <dsp:cNvSpPr/>
      </dsp:nvSpPr>
      <dsp:spPr>
        <a:xfrm>
          <a:off x="7469657" y="0"/>
          <a:ext cx="2416618" cy="39110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Pre migration processes</a:t>
          </a:r>
          <a:endParaRPr lang="en-US" sz="2000" kern="1200"/>
        </a:p>
      </dsp:txBody>
      <dsp:txXfrm>
        <a:off x="7469657" y="1564407"/>
        <a:ext cx="2416618" cy="1564407"/>
      </dsp:txXfrm>
    </dsp:sp>
    <dsp:sp modelId="{4739FDF8-E795-4929-AF4D-7C5A5736FC35}">
      <dsp:nvSpPr>
        <dsp:cNvPr id="0" name=""/>
        <dsp:cNvSpPr/>
      </dsp:nvSpPr>
      <dsp:spPr>
        <a:xfrm>
          <a:off x="8026782" y="234661"/>
          <a:ext cx="1302369" cy="130236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54F48B-52B5-4A61-B41E-35D3888C90C4}">
      <dsp:nvSpPr>
        <dsp:cNvPr id="0" name=""/>
        <dsp:cNvSpPr/>
      </dsp:nvSpPr>
      <dsp:spPr>
        <a:xfrm>
          <a:off x="395543" y="3128815"/>
          <a:ext cx="9097495" cy="586652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10B929-FD32-4711-888A-057AB8BEB1F2}">
      <dsp:nvSpPr>
        <dsp:cNvPr id="0" name=""/>
        <dsp:cNvSpPr/>
      </dsp:nvSpPr>
      <dsp:spPr>
        <a:xfrm>
          <a:off x="0" y="1012632"/>
          <a:ext cx="10384970" cy="135017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3CB56F-1094-4E6F-88A1-D0957FD3EDCB}">
      <dsp:nvSpPr>
        <dsp:cNvPr id="0" name=""/>
        <dsp:cNvSpPr/>
      </dsp:nvSpPr>
      <dsp:spPr>
        <a:xfrm>
          <a:off x="4107" y="0"/>
          <a:ext cx="1795819" cy="1350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Determine Application Dependencies</a:t>
          </a:r>
          <a:endParaRPr lang="en-US" sz="1900" kern="1200"/>
        </a:p>
      </dsp:txBody>
      <dsp:txXfrm>
        <a:off x="4107" y="0"/>
        <a:ext cx="1795819" cy="1350176"/>
      </dsp:txXfrm>
    </dsp:sp>
    <dsp:sp modelId="{582FE3EF-2F37-49C1-A351-2F1C0054058A}">
      <dsp:nvSpPr>
        <dsp:cNvPr id="0" name=""/>
        <dsp:cNvSpPr/>
      </dsp:nvSpPr>
      <dsp:spPr>
        <a:xfrm>
          <a:off x="733244" y="1518948"/>
          <a:ext cx="337544" cy="3375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9A2946-8FAD-49AC-9E19-204744755A08}">
      <dsp:nvSpPr>
        <dsp:cNvPr id="0" name=""/>
        <dsp:cNvSpPr/>
      </dsp:nvSpPr>
      <dsp:spPr>
        <a:xfrm>
          <a:off x="1889717" y="2025265"/>
          <a:ext cx="1795819" cy="1350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Design Batch Waves </a:t>
          </a:r>
          <a:endParaRPr lang="en-US" sz="1900" kern="1200"/>
        </a:p>
      </dsp:txBody>
      <dsp:txXfrm>
        <a:off x="1889717" y="2025265"/>
        <a:ext cx="1795819" cy="1350176"/>
      </dsp:txXfrm>
    </dsp:sp>
    <dsp:sp modelId="{DA6796F9-A3DA-44E7-87BD-8B1F2E13833C}">
      <dsp:nvSpPr>
        <dsp:cNvPr id="0" name=""/>
        <dsp:cNvSpPr/>
      </dsp:nvSpPr>
      <dsp:spPr>
        <a:xfrm>
          <a:off x="2618854" y="1518948"/>
          <a:ext cx="337544" cy="3375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7CA14-3008-4326-8A89-973388B71487}">
      <dsp:nvSpPr>
        <dsp:cNvPr id="0" name=""/>
        <dsp:cNvSpPr/>
      </dsp:nvSpPr>
      <dsp:spPr>
        <a:xfrm>
          <a:off x="3775327" y="0"/>
          <a:ext cx="1795819" cy="1350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Configuration file to Describe source and target VM</a:t>
          </a:r>
          <a:endParaRPr lang="en-US" sz="1900" kern="1200"/>
        </a:p>
      </dsp:txBody>
      <dsp:txXfrm>
        <a:off x="3775327" y="0"/>
        <a:ext cx="1795819" cy="1350176"/>
      </dsp:txXfrm>
    </dsp:sp>
    <dsp:sp modelId="{B91FF0EA-4182-4D97-9F90-7B63EAD0FEB0}">
      <dsp:nvSpPr>
        <dsp:cNvPr id="0" name=""/>
        <dsp:cNvSpPr/>
      </dsp:nvSpPr>
      <dsp:spPr>
        <a:xfrm>
          <a:off x="4504464" y="1518948"/>
          <a:ext cx="337544" cy="3375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C1CC2D-4A93-4D08-AC55-05649FF53D88}">
      <dsp:nvSpPr>
        <dsp:cNvPr id="0" name=""/>
        <dsp:cNvSpPr/>
      </dsp:nvSpPr>
      <dsp:spPr>
        <a:xfrm>
          <a:off x="5660937" y="2025265"/>
          <a:ext cx="1795819" cy="1350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Metadata preparation , license validation </a:t>
          </a:r>
          <a:endParaRPr lang="en-US" sz="1900" kern="1200"/>
        </a:p>
      </dsp:txBody>
      <dsp:txXfrm>
        <a:off x="5660937" y="2025265"/>
        <a:ext cx="1795819" cy="1350176"/>
      </dsp:txXfrm>
    </dsp:sp>
    <dsp:sp modelId="{417EEB6D-B37E-41BA-A1E3-04C98F462A5C}">
      <dsp:nvSpPr>
        <dsp:cNvPr id="0" name=""/>
        <dsp:cNvSpPr/>
      </dsp:nvSpPr>
      <dsp:spPr>
        <a:xfrm>
          <a:off x="6390074" y="1518948"/>
          <a:ext cx="337544" cy="3375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FE3E75-1CAE-4672-A783-6B8E14286761}">
      <dsp:nvSpPr>
        <dsp:cNvPr id="0" name=""/>
        <dsp:cNvSpPr/>
      </dsp:nvSpPr>
      <dsp:spPr>
        <a:xfrm>
          <a:off x="7546547" y="0"/>
          <a:ext cx="1795819" cy="1350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Performing migration processes</a:t>
          </a:r>
          <a:endParaRPr lang="en-US" sz="1900" kern="1200"/>
        </a:p>
      </dsp:txBody>
      <dsp:txXfrm>
        <a:off x="7546547" y="0"/>
        <a:ext cx="1795819" cy="1350176"/>
      </dsp:txXfrm>
    </dsp:sp>
    <dsp:sp modelId="{F97DCFD7-5050-48CF-8701-0195C5C72CCD}">
      <dsp:nvSpPr>
        <dsp:cNvPr id="0" name=""/>
        <dsp:cNvSpPr/>
      </dsp:nvSpPr>
      <dsp:spPr>
        <a:xfrm>
          <a:off x="8275684" y="1518948"/>
          <a:ext cx="337544" cy="3375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21EBD6-2EAF-4697-B16F-3D1E6FCE86ED}">
      <dsp:nvSpPr>
        <dsp:cNvPr id="0" name=""/>
        <dsp:cNvSpPr/>
      </dsp:nvSpPr>
      <dsp:spPr>
        <a:xfrm>
          <a:off x="2290703" y="1741"/>
          <a:ext cx="2577040" cy="1149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Sensitive data on the public cloud platform</a:t>
          </a:r>
          <a:endParaRPr lang="en-US" sz="2500" kern="1200"/>
        </a:p>
      </dsp:txBody>
      <dsp:txXfrm>
        <a:off x="2346805" y="57843"/>
        <a:ext cx="2464836" cy="1037046"/>
      </dsp:txXfrm>
    </dsp:sp>
    <dsp:sp modelId="{FA690BCA-A434-4F59-BAF4-BD18D8F38BCC}">
      <dsp:nvSpPr>
        <dsp:cNvPr id="0" name=""/>
        <dsp:cNvSpPr/>
      </dsp:nvSpPr>
      <dsp:spPr>
        <a:xfrm>
          <a:off x="2290703" y="1208454"/>
          <a:ext cx="2577040" cy="1149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Cmplexity especially from non cloud to cloud</a:t>
          </a:r>
          <a:endParaRPr lang="en-US" sz="2500" kern="1200"/>
        </a:p>
      </dsp:txBody>
      <dsp:txXfrm>
        <a:off x="2346805" y="1264556"/>
        <a:ext cx="2464836" cy="1037046"/>
      </dsp:txXfrm>
    </dsp:sp>
    <dsp:sp modelId="{8C89A1C4-6B34-49B3-A476-83C9C830FE28}">
      <dsp:nvSpPr>
        <dsp:cNvPr id="0" name=""/>
        <dsp:cNvSpPr/>
      </dsp:nvSpPr>
      <dsp:spPr>
        <a:xfrm>
          <a:off x="2290703" y="2415167"/>
          <a:ext cx="2577040" cy="1149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Data Loss/</a:t>
          </a:r>
        </a:p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Data Latency</a:t>
          </a:r>
        </a:p>
      </dsp:txBody>
      <dsp:txXfrm>
        <a:off x="2346805" y="2471269"/>
        <a:ext cx="2464836" cy="10370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40F4B9-9566-4D80-B36A-4029E1CC1C43}">
      <dsp:nvSpPr>
        <dsp:cNvPr id="0" name=""/>
        <dsp:cNvSpPr/>
      </dsp:nvSpPr>
      <dsp:spPr>
        <a:xfrm>
          <a:off x="430946" y="116"/>
          <a:ext cx="705853" cy="70585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16E0DDC-AC39-4969-88D5-5D0B481E9566}">
      <dsp:nvSpPr>
        <dsp:cNvPr id="0" name=""/>
        <dsp:cNvSpPr/>
      </dsp:nvSpPr>
      <dsp:spPr>
        <a:xfrm>
          <a:off x="783873" y="116"/>
          <a:ext cx="3765985" cy="705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1750" rIns="0" bIns="317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Shorter steps does not mean easier!</a:t>
          </a:r>
          <a:endParaRPr lang="en-US" sz="2500" kern="1200" dirty="0"/>
        </a:p>
      </dsp:txBody>
      <dsp:txXfrm>
        <a:off x="783873" y="116"/>
        <a:ext cx="3765985" cy="705853"/>
      </dsp:txXfrm>
    </dsp:sp>
    <dsp:sp modelId="{C6A502B9-0D91-4CBE-9DA3-7DFCEA1FD4BB}">
      <dsp:nvSpPr>
        <dsp:cNvPr id="0" name=""/>
        <dsp:cNvSpPr/>
      </dsp:nvSpPr>
      <dsp:spPr>
        <a:xfrm>
          <a:off x="430946" y="705970"/>
          <a:ext cx="705853" cy="70585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2AC649E-B147-40A1-99F7-1AA73ABA84DB}">
      <dsp:nvSpPr>
        <dsp:cNvPr id="0" name=""/>
        <dsp:cNvSpPr/>
      </dsp:nvSpPr>
      <dsp:spPr>
        <a:xfrm>
          <a:off x="783873" y="705970"/>
          <a:ext cx="3765985" cy="705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1750" rIns="0" bIns="317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16% of success in data migration projects </a:t>
          </a:r>
          <a:endParaRPr lang="en-US" sz="2500" kern="1200" dirty="0"/>
        </a:p>
      </dsp:txBody>
      <dsp:txXfrm>
        <a:off x="783873" y="705970"/>
        <a:ext cx="3765985" cy="70585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158EB7-D020-46C7-AF97-737DC2AFF6FE}">
      <dsp:nvSpPr>
        <dsp:cNvPr id="0" name=""/>
        <dsp:cNvSpPr/>
      </dsp:nvSpPr>
      <dsp:spPr>
        <a:xfrm>
          <a:off x="2705927" y="2226"/>
          <a:ext cx="3044168" cy="146918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critical data on physical servers</a:t>
          </a:r>
          <a:endParaRPr lang="en-US" sz="2000" kern="1200"/>
        </a:p>
      </dsp:txBody>
      <dsp:txXfrm>
        <a:off x="2777647" y="73946"/>
        <a:ext cx="2900728" cy="1325748"/>
      </dsp:txXfrm>
    </dsp:sp>
    <dsp:sp modelId="{B483797E-E7A0-4EDD-9E70-FE203F92D126}">
      <dsp:nvSpPr>
        <dsp:cNvPr id="0" name=""/>
        <dsp:cNvSpPr/>
      </dsp:nvSpPr>
      <dsp:spPr>
        <a:xfrm>
          <a:off x="2705927" y="1544874"/>
          <a:ext cx="3044168" cy="146918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Infrastructure as code Configuration through scripts instead of manually configuring them</a:t>
          </a:r>
          <a:endParaRPr lang="en-US" sz="2000" kern="1200" dirty="0"/>
        </a:p>
      </dsp:txBody>
      <dsp:txXfrm>
        <a:off x="2777647" y="1616594"/>
        <a:ext cx="2900728" cy="1325748"/>
      </dsp:txXfrm>
    </dsp:sp>
    <dsp:sp modelId="{77F5D62C-77EE-4F49-BC1F-D28DE9E39E25}">
      <dsp:nvSpPr>
        <dsp:cNvPr id="0" name=""/>
        <dsp:cNvSpPr/>
      </dsp:nvSpPr>
      <dsp:spPr>
        <a:xfrm>
          <a:off x="2705927" y="3087522"/>
          <a:ext cx="3044168" cy="146918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Backup/</a:t>
          </a: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Traffic Control Optimization</a:t>
          </a: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2777647" y="3159242"/>
        <a:ext cx="2900728" cy="13257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765F4C-5C52-4154-9BB6-CB070ECA5E39}">
      <dsp:nvSpPr>
        <dsp:cNvPr id="0" name=""/>
        <dsp:cNvSpPr/>
      </dsp:nvSpPr>
      <dsp:spPr>
        <a:xfrm rot="10800000">
          <a:off x="1138666" y="884"/>
          <a:ext cx="4045153" cy="47909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269" tIns="80010" rIns="149352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DATA MIGRATION MODEL</a:t>
          </a:r>
          <a:endParaRPr lang="en-US" sz="2100" kern="1200"/>
        </a:p>
      </dsp:txBody>
      <dsp:txXfrm rot="10800000">
        <a:off x="1258440" y="884"/>
        <a:ext cx="3925379" cy="479098"/>
      </dsp:txXfrm>
    </dsp:sp>
    <dsp:sp modelId="{1E2607F9-6957-401A-B7D2-51402FF100F0}">
      <dsp:nvSpPr>
        <dsp:cNvPr id="0" name=""/>
        <dsp:cNvSpPr/>
      </dsp:nvSpPr>
      <dsp:spPr>
        <a:xfrm>
          <a:off x="899117" y="884"/>
          <a:ext cx="479098" cy="47909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F4B780-4B24-4E58-915F-B4091B265E17}">
      <dsp:nvSpPr>
        <dsp:cNvPr id="0" name=""/>
        <dsp:cNvSpPr/>
      </dsp:nvSpPr>
      <dsp:spPr>
        <a:xfrm rot="10800000">
          <a:off x="1138666" y="616862"/>
          <a:ext cx="4045153" cy="47909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269" tIns="80010" rIns="149352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Plan </a:t>
          </a:r>
          <a:endParaRPr lang="en-US" sz="2100" kern="1200" dirty="0"/>
        </a:p>
      </dsp:txBody>
      <dsp:txXfrm rot="10800000">
        <a:off x="1258440" y="616862"/>
        <a:ext cx="3925379" cy="479098"/>
      </dsp:txXfrm>
    </dsp:sp>
    <dsp:sp modelId="{2DE36715-708C-44AF-AAB8-75B690C74B63}">
      <dsp:nvSpPr>
        <dsp:cNvPr id="0" name=""/>
        <dsp:cNvSpPr/>
      </dsp:nvSpPr>
      <dsp:spPr>
        <a:xfrm>
          <a:off x="899117" y="616862"/>
          <a:ext cx="479098" cy="47909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8FEEE8-D590-44F3-9172-27759A14D8D2}">
      <dsp:nvSpPr>
        <dsp:cNvPr id="0" name=""/>
        <dsp:cNvSpPr/>
      </dsp:nvSpPr>
      <dsp:spPr>
        <a:xfrm rot="10800000">
          <a:off x="1138666" y="1232839"/>
          <a:ext cx="4045153" cy="47909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269" tIns="80010" rIns="149352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Migrate(backup, Export, Import)</a:t>
          </a:r>
          <a:endParaRPr lang="en-US" sz="2100" kern="1200"/>
        </a:p>
      </dsp:txBody>
      <dsp:txXfrm rot="10800000">
        <a:off x="1258440" y="1232839"/>
        <a:ext cx="3925379" cy="479098"/>
      </dsp:txXfrm>
    </dsp:sp>
    <dsp:sp modelId="{BE170A9B-9B77-401B-9E25-C69BAD3DA7E5}">
      <dsp:nvSpPr>
        <dsp:cNvPr id="0" name=""/>
        <dsp:cNvSpPr/>
      </dsp:nvSpPr>
      <dsp:spPr>
        <a:xfrm>
          <a:off x="899117" y="1232839"/>
          <a:ext cx="479098" cy="47909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8AA4CC-B4EF-4F4F-B35D-8708F9143733}">
      <dsp:nvSpPr>
        <dsp:cNvPr id="0" name=""/>
        <dsp:cNvSpPr/>
      </dsp:nvSpPr>
      <dsp:spPr>
        <a:xfrm rot="10800000">
          <a:off x="1138666" y="1848817"/>
          <a:ext cx="4045153" cy="47909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269" tIns="80010" rIns="149352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VERIFY  </a:t>
          </a:r>
          <a:endParaRPr lang="en-US" sz="2100" kern="1200"/>
        </a:p>
      </dsp:txBody>
      <dsp:txXfrm rot="10800000">
        <a:off x="1258440" y="1848817"/>
        <a:ext cx="3925379" cy="479098"/>
      </dsp:txXfrm>
    </dsp:sp>
    <dsp:sp modelId="{0D49D9EE-E1D6-4865-88D2-7E58B5169F40}">
      <dsp:nvSpPr>
        <dsp:cNvPr id="0" name=""/>
        <dsp:cNvSpPr/>
      </dsp:nvSpPr>
      <dsp:spPr>
        <a:xfrm>
          <a:off x="899117" y="1848817"/>
          <a:ext cx="479098" cy="47909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39364-CABA-4DA9-AA9A-835307DCAEF2}">
      <dsp:nvSpPr>
        <dsp:cNvPr id="0" name=""/>
        <dsp:cNvSpPr/>
      </dsp:nvSpPr>
      <dsp:spPr>
        <a:xfrm rot="10800000">
          <a:off x="872567" y="1653"/>
          <a:ext cx="3040380" cy="42702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308" tIns="76200" rIns="14224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INFORMATION MODELS</a:t>
          </a:r>
          <a:endParaRPr lang="en-US" sz="2000" kern="1200" dirty="0"/>
        </a:p>
      </dsp:txBody>
      <dsp:txXfrm rot="10800000">
        <a:off x="979324" y="1653"/>
        <a:ext cx="2933623" cy="427028"/>
      </dsp:txXfrm>
    </dsp:sp>
    <dsp:sp modelId="{1F9C2AC4-DE4C-497A-BD84-5BB0C521D8B7}">
      <dsp:nvSpPr>
        <dsp:cNvPr id="0" name=""/>
        <dsp:cNvSpPr/>
      </dsp:nvSpPr>
      <dsp:spPr>
        <a:xfrm>
          <a:off x="659052" y="1653"/>
          <a:ext cx="427028" cy="4270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017F96-D461-47F7-8721-4149B8B8B9BC}">
      <dsp:nvSpPr>
        <dsp:cNvPr id="0" name=""/>
        <dsp:cNvSpPr/>
      </dsp:nvSpPr>
      <dsp:spPr>
        <a:xfrm rot="10800000">
          <a:off x="872567" y="556154"/>
          <a:ext cx="3040380" cy="42702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308" tIns="76200" rIns="14224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Plan</a:t>
          </a:r>
          <a:endParaRPr lang="en-US" sz="2000" kern="1200"/>
        </a:p>
      </dsp:txBody>
      <dsp:txXfrm rot="10800000">
        <a:off x="979324" y="556154"/>
        <a:ext cx="2933623" cy="427028"/>
      </dsp:txXfrm>
    </dsp:sp>
    <dsp:sp modelId="{4929D398-FADB-4D65-BC26-B426D8EED517}">
      <dsp:nvSpPr>
        <dsp:cNvPr id="0" name=""/>
        <dsp:cNvSpPr/>
      </dsp:nvSpPr>
      <dsp:spPr>
        <a:xfrm>
          <a:off x="659052" y="556154"/>
          <a:ext cx="427028" cy="4270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3B513E-050D-4B81-8613-79A5CB233EE9}">
      <dsp:nvSpPr>
        <dsp:cNvPr id="0" name=""/>
        <dsp:cNvSpPr/>
      </dsp:nvSpPr>
      <dsp:spPr>
        <a:xfrm rot="10800000">
          <a:off x="872567" y="1110654"/>
          <a:ext cx="3040380" cy="42702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308" tIns="76200" rIns="14224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Design</a:t>
          </a:r>
          <a:endParaRPr lang="en-US" sz="2000" kern="1200"/>
        </a:p>
      </dsp:txBody>
      <dsp:txXfrm rot="10800000">
        <a:off x="979324" y="1110654"/>
        <a:ext cx="2933623" cy="427028"/>
      </dsp:txXfrm>
    </dsp:sp>
    <dsp:sp modelId="{273F5B40-2ED5-42D1-BA19-003E29567391}">
      <dsp:nvSpPr>
        <dsp:cNvPr id="0" name=""/>
        <dsp:cNvSpPr/>
      </dsp:nvSpPr>
      <dsp:spPr>
        <a:xfrm>
          <a:off x="659052" y="1110654"/>
          <a:ext cx="427028" cy="4270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FEC575-A331-41AA-A5FA-F533C42D98B4}">
      <dsp:nvSpPr>
        <dsp:cNvPr id="0" name=""/>
        <dsp:cNvSpPr/>
      </dsp:nvSpPr>
      <dsp:spPr>
        <a:xfrm rot="10800000">
          <a:off x="872567" y="1665154"/>
          <a:ext cx="3040380" cy="42702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308" tIns="76200" rIns="14224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Build</a:t>
          </a:r>
          <a:endParaRPr lang="en-US" sz="2000" kern="1200"/>
        </a:p>
      </dsp:txBody>
      <dsp:txXfrm rot="10800000">
        <a:off x="979324" y="1665154"/>
        <a:ext cx="2933623" cy="427028"/>
      </dsp:txXfrm>
    </dsp:sp>
    <dsp:sp modelId="{1C9EA217-6121-4983-BC9E-B0D2395A3B9E}">
      <dsp:nvSpPr>
        <dsp:cNvPr id="0" name=""/>
        <dsp:cNvSpPr/>
      </dsp:nvSpPr>
      <dsp:spPr>
        <a:xfrm>
          <a:off x="659052" y="1665154"/>
          <a:ext cx="427028" cy="4270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E8810D-D29E-47AD-BD87-F6DC4E79162B}">
      <dsp:nvSpPr>
        <dsp:cNvPr id="0" name=""/>
        <dsp:cNvSpPr/>
      </dsp:nvSpPr>
      <dsp:spPr>
        <a:xfrm rot="10800000">
          <a:off x="872567" y="2219654"/>
          <a:ext cx="3040380" cy="42702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308" tIns="76200" rIns="14224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Test</a:t>
          </a:r>
          <a:endParaRPr lang="en-US" sz="2000" kern="1200"/>
        </a:p>
      </dsp:txBody>
      <dsp:txXfrm rot="10800000">
        <a:off x="979324" y="2219654"/>
        <a:ext cx="2933623" cy="427028"/>
      </dsp:txXfrm>
    </dsp:sp>
    <dsp:sp modelId="{F95EA208-4FFC-48FB-AB4E-6C76B9B5EDDD}">
      <dsp:nvSpPr>
        <dsp:cNvPr id="0" name=""/>
        <dsp:cNvSpPr/>
      </dsp:nvSpPr>
      <dsp:spPr>
        <a:xfrm>
          <a:off x="659052" y="2219654"/>
          <a:ext cx="427028" cy="4270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09E3CE-35CF-47A6-BDF4-03F9B2AECA05}">
      <dsp:nvSpPr>
        <dsp:cNvPr id="0" name=""/>
        <dsp:cNvSpPr/>
      </dsp:nvSpPr>
      <dsp:spPr>
        <a:xfrm rot="10800000">
          <a:off x="872567" y="2774155"/>
          <a:ext cx="3040380" cy="42702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308" tIns="76200" rIns="14224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Close </a:t>
          </a:r>
          <a:endParaRPr lang="en-US" sz="2000" kern="1200"/>
        </a:p>
      </dsp:txBody>
      <dsp:txXfrm rot="10800000">
        <a:off x="979324" y="2774155"/>
        <a:ext cx="2933623" cy="427028"/>
      </dsp:txXfrm>
    </dsp:sp>
    <dsp:sp modelId="{36C60049-28FD-405B-B7C0-501B7EB80433}">
      <dsp:nvSpPr>
        <dsp:cNvPr id="0" name=""/>
        <dsp:cNvSpPr/>
      </dsp:nvSpPr>
      <dsp:spPr>
        <a:xfrm>
          <a:off x="659052" y="2774155"/>
          <a:ext cx="427028" cy="4270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C4F92-0211-4622-B4A2-5E5F9642995E}">
      <dsp:nvSpPr>
        <dsp:cNvPr id="0" name=""/>
        <dsp:cNvSpPr/>
      </dsp:nvSpPr>
      <dsp:spPr>
        <a:xfrm rot="10800000">
          <a:off x="872567" y="3328655"/>
          <a:ext cx="3040380" cy="42702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308" tIns="76200" rIns="14224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Report </a:t>
          </a:r>
          <a:endParaRPr lang="en-US" sz="2000" kern="1200"/>
        </a:p>
      </dsp:txBody>
      <dsp:txXfrm rot="10800000">
        <a:off x="979324" y="3328655"/>
        <a:ext cx="2933623" cy="427028"/>
      </dsp:txXfrm>
    </dsp:sp>
    <dsp:sp modelId="{44A33A40-F1FA-47AA-A17A-9006FEF27FE0}">
      <dsp:nvSpPr>
        <dsp:cNvPr id="0" name=""/>
        <dsp:cNvSpPr/>
      </dsp:nvSpPr>
      <dsp:spPr>
        <a:xfrm>
          <a:off x="659052" y="3328655"/>
          <a:ext cx="427028" cy="4270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46667-5B2B-4929-97B2-FF42A96F8F71}">
      <dsp:nvSpPr>
        <dsp:cNvPr id="0" name=""/>
        <dsp:cNvSpPr/>
      </dsp:nvSpPr>
      <dsp:spPr>
        <a:xfrm>
          <a:off x="10621" y="0"/>
          <a:ext cx="10865897" cy="8403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Agile project management</a:t>
          </a:r>
          <a:endParaRPr lang="en-US" sz="3900" kern="1200" dirty="0"/>
        </a:p>
      </dsp:txBody>
      <dsp:txXfrm>
        <a:off x="35235" y="24614"/>
        <a:ext cx="10816669" cy="7911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544048-1C6E-4097-89E5-21D9BF1F81FD}">
      <dsp:nvSpPr>
        <dsp:cNvPr id="0" name=""/>
        <dsp:cNvSpPr/>
      </dsp:nvSpPr>
      <dsp:spPr>
        <a:xfrm>
          <a:off x="2848356" y="0"/>
          <a:ext cx="4023360" cy="402336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1FA3B5-20A1-471B-8091-33C41E02D8D4}">
      <dsp:nvSpPr>
        <dsp:cNvPr id="0" name=""/>
        <dsp:cNvSpPr/>
      </dsp:nvSpPr>
      <dsp:spPr>
        <a:xfrm>
          <a:off x="3230575" y="382219"/>
          <a:ext cx="1569110" cy="1569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Scope of Projects: Hidden layers </a:t>
          </a:r>
          <a:endParaRPr lang="en-US" sz="2000" kern="1200"/>
        </a:p>
      </dsp:txBody>
      <dsp:txXfrm>
        <a:off x="3307173" y="458817"/>
        <a:ext cx="1415914" cy="1415914"/>
      </dsp:txXfrm>
    </dsp:sp>
    <dsp:sp modelId="{DD08F0DF-7BF4-4793-9175-FDDB4D875A3D}">
      <dsp:nvSpPr>
        <dsp:cNvPr id="0" name=""/>
        <dsp:cNvSpPr/>
      </dsp:nvSpPr>
      <dsp:spPr>
        <a:xfrm>
          <a:off x="4920386" y="382219"/>
          <a:ext cx="1569110" cy="1569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Dynamic workflows and tools change rapidly</a:t>
          </a:r>
          <a:endParaRPr lang="en-US" sz="2000" kern="1200"/>
        </a:p>
      </dsp:txBody>
      <dsp:txXfrm>
        <a:off x="4996984" y="458817"/>
        <a:ext cx="1415914" cy="1415914"/>
      </dsp:txXfrm>
    </dsp:sp>
    <dsp:sp modelId="{0B671B93-C5EA-4E93-AC53-5B3E6764923F}">
      <dsp:nvSpPr>
        <dsp:cNvPr id="0" name=""/>
        <dsp:cNvSpPr/>
      </dsp:nvSpPr>
      <dsp:spPr>
        <a:xfrm>
          <a:off x="3230575" y="2072030"/>
          <a:ext cx="1569110" cy="1569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AD-HOC solutions</a:t>
          </a:r>
          <a:endParaRPr lang="en-US" sz="2000" kern="1200"/>
        </a:p>
      </dsp:txBody>
      <dsp:txXfrm>
        <a:off x="3307173" y="2148628"/>
        <a:ext cx="1415914" cy="1415914"/>
      </dsp:txXfrm>
    </dsp:sp>
    <dsp:sp modelId="{F6EDA313-ACCF-442E-A060-38EE69F4D58E}">
      <dsp:nvSpPr>
        <dsp:cNvPr id="0" name=""/>
        <dsp:cNvSpPr/>
      </dsp:nvSpPr>
      <dsp:spPr>
        <a:xfrm>
          <a:off x="4920386" y="2072030"/>
          <a:ext cx="1569110" cy="1569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Loads of tools, High variation in Technology</a:t>
          </a:r>
          <a:endParaRPr lang="en-US" sz="2000" kern="1200"/>
        </a:p>
      </dsp:txBody>
      <dsp:txXfrm>
        <a:off x="4996984" y="2148628"/>
        <a:ext cx="1415914" cy="14159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D74AB-1D79-4301-A248-9432DB976029}">
      <dsp:nvSpPr>
        <dsp:cNvPr id="0" name=""/>
        <dsp:cNvSpPr/>
      </dsp:nvSpPr>
      <dsp:spPr>
        <a:xfrm>
          <a:off x="2365271" y="0"/>
          <a:ext cx="1656804" cy="16568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Smart Navigation</a:t>
          </a:r>
          <a:endParaRPr lang="en-US" sz="2000" kern="1200" dirty="0"/>
        </a:p>
      </dsp:txBody>
      <dsp:txXfrm>
        <a:off x="2607904" y="242633"/>
        <a:ext cx="1171538" cy="1171538"/>
      </dsp:txXfrm>
    </dsp:sp>
    <dsp:sp modelId="{400AB607-FFCE-4E09-98D0-75CE61CC7101}">
      <dsp:nvSpPr>
        <dsp:cNvPr id="0" name=""/>
        <dsp:cNvSpPr/>
      </dsp:nvSpPr>
      <dsp:spPr>
        <a:xfrm rot="3584332">
          <a:off x="3593893" y="1615268"/>
          <a:ext cx="443988" cy="559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626929" y="1669579"/>
        <a:ext cx="310792" cy="335503"/>
      </dsp:txXfrm>
    </dsp:sp>
    <dsp:sp modelId="{2838561A-40D9-4C88-8B82-0A07F85F73A5}">
      <dsp:nvSpPr>
        <dsp:cNvPr id="0" name=""/>
        <dsp:cNvSpPr/>
      </dsp:nvSpPr>
      <dsp:spPr>
        <a:xfrm>
          <a:off x="3622364" y="2154610"/>
          <a:ext cx="1656804" cy="16568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Flexible Templates</a:t>
          </a:r>
          <a:endParaRPr lang="en-US" sz="2000" kern="1200"/>
        </a:p>
      </dsp:txBody>
      <dsp:txXfrm>
        <a:off x="3864997" y="2397243"/>
        <a:ext cx="1171538" cy="1171538"/>
      </dsp:txXfrm>
    </dsp:sp>
    <dsp:sp modelId="{8C964B55-356E-45CA-93EB-E3FFEEC98807}">
      <dsp:nvSpPr>
        <dsp:cNvPr id="0" name=""/>
        <dsp:cNvSpPr/>
      </dsp:nvSpPr>
      <dsp:spPr>
        <a:xfrm rot="10800000">
          <a:off x="2999502" y="2703426"/>
          <a:ext cx="440156" cy="559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3131549" y="2815260"/>
        <a:ext cx="308109" cy="335503"/>
      </dsp:txXfrm>
    </dsp:sp>
    <dsp:sp modelId="{F007DFB1-6DCC-46C8-B62B-A35D78B196F6}">
      <dsp:nvSpPr>
        <dsp:cNvPr id="0" name=""/>
        <dsp:cNvSpPr/>
      </dsp:nvSpPr>
      <dsp:spPr>
        <a:xfrm>
          <a:off x="1135076" y="2154610"/>
          <a:ext cx="1656804" cy="16568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Prioritize key features</a:t>
          </a:r>
          <a:endParaRPr lang="en-US" sz="2000" kern="1200" dirty="0"/>
        </a:p>
      </dsp:txBody>
      <dsp:txXfrm>
        <a:off x="1377709" y="2397243"/>
        <a:ext cx="1171538" cy="1171538"/>
      </dsp:txXfrm>
    </dsp:sp>
    <dsp:sp modelId="{77B2AE5C-850F-4F47-B04C-14C49D28C5FE}">
      <dsp:nvSpPr>
        <dsp:cNvPr id="0" name=""/>
        <dsp:cNvSpPr/>
      </dsp:nvSpPr>
      <dsp:spPr>
        <a:xfrm rot="17983477">
          <a:off x="2354014" y="1636858"/>
          <a:ext cx="436862" cy="559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387052" y="1805599"/>
        <a:ext cx="305803" cy="3355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7CB9B-CC38-4FC4-9417-642FDF53D262}">
      <dsp:nvSpPr>
        <dsp:cNvPr id="0" name=""/>
        <dsp:cNvSpPr/>
      </dsp:nvSpPr>
      <dsp:spPr>
        <a:xfrm>
          <a:off x="0" y="315052"/>
          <a:ext cx="594565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3765CE-4F6C-4BE4-800B-95674713FE1E}">
      <dsp:nvSpPr>
        <dsp:cNvPr id="0" name=""/>
        <dsp:cNvSpPr/>
      </dsp:nvSpPr>
      <dsp:spPr>
        <a:xfrm>
          <a:off x="297282" y="5092"/>
          <a:ext cx="4161955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312" tIns="0" rIns="157312" bIns="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Workshops and regular meeting</a:t>
          </a:r>
          <a:endParaRPr lang="en-US" sz="2100" kern="1200" dirty="0"/>
        </a:p>
      </dsp:txBody>
      <dsp:txXfrm>
        <a:off x="327544" y="35354"/>
        <a:ext cx="4101431" cy="559396"/>
      </dsp:txXfrm>
    </dsp:sp>
    <dsp:sp modelId="{E56965F5-B5D5-4D0F-A9F8-459A15F8059C}">
      <dsp:nvSpPr>
        <dsp:cNvPr id="0" name=""/>
        <dsp:cNvSpPr/>
      </dsp:nvSpPr>
      <dsp:spPr>
        <a:xfrm>
          <a:off x="0" y="1267613"/>
          <a:ext cx="594565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39C381-7FDA-4503-80A9-73F707709672}">
      <dsp:nvSpPr>
        <dsp:cNvPr id="0" name=""/>
        <dsp:cNvSpPr/>
      </dsp:nvSpPr>
      <dsp:spPr>
        <a:xfrm>
          <a:off x="297282" y="957653"/>
          <a:ext cx="4161955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312" tIns="0" rIns="157312" bIns="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Check lists , Forms , Wizards</a:t>
          </a:r>
          <a:endParaRPr lang="en-US" sz="2100" kern="1200" dirty="0"/>
        </a:p>
      </dsp:txBody>
      <dsp:txXfrm>
        <a:off x="327544" y="987915"/>
        <a:ext cx="4101431" cy="55939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0A4267-3CFE-44A4-B831-D14D777B6606}">
      <dsp:nvSpPr>
        <dsp:cNvPr id="0" name=""/>
        <dsp:cNvSpPr/>
      </dsp:nvSpPr>
      <dsp:spPr>
        <a:xfrm>
          <a:off x="121360" y="0"/>
          <a:ext cx="4746811" cy="4746811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2AD2E6-12F7-44E0-8EC6-1FAE962904B0}">
      <dsp:nvSpPr>
        <dsp:cNvPr id="0" name=""/>
        <dsp:cNvSpPr/>
      </dsp:nvSpPr>
      <dsp:spPr>
        <a:xfrm>
          <a:off x="2494765" y="474883"/>
          <a:ext cx="3085427" cy="37501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analysis</a:t>
          </a:r>
          <a:endParaRPr lang="en-US" sz="1600" kern="1200" dirty="0"/>
        </a:p>
      </dsp:txBody>
      <dsp:txXfrm>
        <a:off x="2513072" y="493190"/>
        <a:ext cx="3048813" cy="338402"/>
      </dsp:txXfrm>
    </dsp:sp>
    <dsp:sp modelId="{35361A7E-FF89-40CC-BEDC-3FD1B7EAF7CA}">
      <dsp:nvSpPr>
        <dsp:cNvPr id="0" name=""/>
        <dsp:cNvSpPr/>
      </dsp:nvSpPr>
      <dsp:spPr>
        <a:xfrm>
          <a:off x="2494765" y="896777"/>
          <a:ext cx="3085427" cy="37501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Computational programs </a:t>
          </a:r>
          <a:endParaRPr lang="en-US" sz="1600" kern="1200"/>
        </a:p>
      </dsp:txBody>
      <dsp:txXfrm>
        <a:off x="2513072" y="915084"/>
        <a:ext cx="3048813" cy="338402"/>
      </dsp:txXfrm>
    </dsp:sp>
    <dsp:sp modelId="{65CDF224-E586-4433-BD21-7628A9FB6D69}">
      <dsp:nvSpPr>
        <dsp:cNvPr id="0" name=""/>
        <dsp:cNvSpPr/>
      </dsp:nvSpPr>
      <dsp:spPr>
        <a:xfrm>
          <a:off x="2494765" y="1318671"/>
          <a:ext cx="3085427" cy="37501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Search engine </a:t>
          </a:r>
          <a:endParaRPr lang="en-US" sz="1600" kern="1200"/>
        </a:p>
      </dsp:txBody>
      <dsp:txXfrm>
        <a:off x="2513072" y="1336978"/>
        <a:ext cx="3048813" cy="338402"/>
      </dsp:txXfrm>
    </dsp:sp>
    <dsp:sp modelId="{E7E05266-D137-4EBA-80B0-0DAB699B00F3}">
      <dsp:nvSpPr>
        <dsp:cNvPr id="0" name=""/>
        <dsp:cNvSpPr/>
      </dsp:nvSpPr>
      <dsp:spPr>
        <a:xfrm>
          <a:off x="2494765" y="1740564"/>
          <a:ext cx="3085427" cy="37501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Annotation Tools </a:t>
          </a:r>
          <a:endParaRPr lang="en-US" sz="1600" kern="1200"/>
        </a:p>
      </dsp:txBody>
      <dsp:txXfrm>
        <a:off x="2513072" y="1758871"/>
        <a:ext cx="3048813" cy="338402"/>
      </dsp:txXfrm>
    </dsp:sp>
    <dsp:sp modelId="{AFBDBB13-734C-476C-8008-741936F7C649}">
      <dsp:nvSpPr>
        <dsp:cNvPr id="0" name=""/>
        <dsp:cNvSpPr/>
      </dsp:nvSpPr>
      <dsp:spPr>
        <a:xfrm>
          <a:off x="2494765" y="2162458"/>
          <a:ext cx="3085427" cy="37501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Molecular docking</a:t>
          </a:r>
          <a:endParaRPr lang="en-US" sz="1600" kern="1200"/>
        </a:p>
      </dsp:txBody>
      <dsp:txXfrm>
        <a:off x="2513072" y="2180765"/>
        <a:ext cx="3048813" cy="338402"/>
      </dsp:txXfrm>
    </dsp:sp>
    <dsp:sp modelId="{EFBD73C7-776C-4B3B-80C2-1AD8BB59CFF4}">
      <dsp:nvSpPr>
        <dsp:cNvPr id="0" name=""/>
        <dsp:cNvSpPr/>
      </dsp:nvSpPr>
      <dsp:spPr>
        <a:xfrm>
          <a:off x="2494765" y="2584352"/>
          <a:ext cx="3085427" cy="37501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Molecular dynamics</a:t>
          </a:r>
          <a:endParaRPr lang="en-US" sz="1600" kern="1200"/>
        </a:p>
      </dsp:txBody>
      <dsp:txXfrm>
        <a:off x="2513072" y="2602659"/>
        <a:ext cx="3048813" cy="338402"/>
      </dsp:txXfrm>
    </dsp:sp>
    <dsp:sp modelId="{E21A1C91-BAAE-49B5-AB21-BD4BC3DDEB52}">
      <dsp:nvSpPr>
        <dsp:cNvPr id="0" name=""/>
        <dsp:cNvSpPr/>
      </dsp:nvSpPr>
      <dsp:spPr>
        <a:xfrm>
          <a:off x="2494765" y="3006246"/>
          <a:ext cx="3085427" cy="37501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Next Generation Sequencing</a:t>
          </a:r>
          <a:endParaRPr lang="en-US" sz="1600" kern="1200"/>
        </a:p>
      </dsp:txBody>
      <dsp:txXfrm>
        <a:off x="2513072" y="3024553"/>
        <a:ext cx="3048813" cy="338402"/>
      </dsp:txXfrm>
    </dsp:sp>
    <dsp:sp modelId="{D1FA55D6-3C80-424A-A66F-B72BE0A5139A}">
      <dsp:nvSpPr>
        <dsp:cNvPr id="0" name=""/>
        <dsp:cNvSpPr/>
      </dsp:nvSpPr>
      <dsp:spPr>
        <a:xfrm>
          <a:off x="2494765" y="3428139"/>
          <a:ext cx="3085427" cy="37501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Transcriptome/RNA</a:t>
          </a:r>
          <a:endParaRPr lang="en-US" sz="1600" kern="1200"/>
        </a:p>
      </dsp:txBody>
      <dsp:txXfrm>
        <a:off x="2513072" y="3446446"/>
        <a:ext cx="3048813" cy="338402"/>
      </dsp:txXfrm>
    </dsp:sp>
    <dsp:sp modelId="{D323ABBB-A90A-46C0-85C1-0BDC583BCB14}">
      <dsp:nvSpPr>
        <dsp:cNvPr id="0" name=""/>
        <dsp:cNvSpPr/>
      </dsp:nvSpPr>
      <dsp:spPr>
        <a:xfrm>
          <a:off x="2494765" y="3850033"/>
          <a:ext cx="3085427" cy="37501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Mass spectrometry </a:t>
          </a:r>
          <a:endParaRPr lang="en-US" sz="1600" kern="1200"/>
        </a:p>
      </dsp:txBody>
      <dsp:txXfrm>
        <a:off x="2513072" y="3868340"/>
        <a:ext cx="3048813" cy="338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7/29/2021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3" Type="http://schemas.openxmlformats.org/officeDocument/2006/relationships/diagramLayout" Target="../diagrams/layout19.xml"/><Relationship Id="rId7" Type="http://schemas.openxmlformats.org/officeDocument/2006/relationships/diagramData" Target="../diagrams/data20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5" Type="http://schemas.openxmlformats.org/officeDocument/2006/relationships/diagramColors" Target="../diagrams/colors19.xml"/><Relationship Id="rId10" Type="http://schemas.openxmlformats.org/officeDocument/2006/relationships/diagramColors" Target="../diagrams/colors20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13" Type="http://schemas.openxmlformats.org/officeDocument/2006/relationships/diagramLayout" Target="../diagrams/layout11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diagramData" Target="../diagrams/data11.xml"/><Relationship Id="rId2" Type="http://schemas.openxmlformats.org/officeDocument/2006/relationships/diagramData" Target="../diagrams/data9.xml"/><Relationship Id="rId16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5" Type="http://schemas.openxmlformats.org/officeDocument/2006/relationships/diagramColors" Target="../diagrams/colors11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Relationship Id="rId14" Type="http://schemas.openxmlformats.org/officeDocument/2006/relationships/diagramQuickStyle" Target="../diagrams/quickStyle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13" Type="http://schemas.openxmlformats.org/officeDocument/2006/relationships/diagramLayout" Target="../diagrams/layout14.xml"/><Relationship Id="rId18" Type="http://schemas.openxmlformats.org/officeDocument/2006/relationships/diagramLayout" Target="../diagrams/layout15.xml"/><Relationship Id="rId26" Type="http://schemas.microsoft.com/office/2007/relationships/diagramDrawing" Target="../diagrams/drawing16.xml"/><Relationship Id="rId3" Type="http://schemas.openxmlformats.org/officeDocument/2006/relationships/diagramLayout" Target="../diagrams/layout12.xml"/><Relationship Id="rId21" Type="http://schemas.microsoft.com/office/2007/relationships/diagramDrawing" Target="../diagrams/drawing15.xml"/><Relationship Id="rId7" Type="http://schemas.openxmlformats.org/officeDocument/2006/relationships/diagramData" Target="../diagrams/data13.xml"/><Relationship Id="rId12" Type="http://schemas.openxmlformats.org/officeDocument/2006/relationships/diagramData" Target="../diagrams/data14.xml"/><Relationship Id="rId17" Type="http://schemas.openxmlformats.org/officeDocument/2006/relationships/diagramData" Target="../diagrams/data15.xml"/><Relationship Id="rId25" Type="http://schemas.openxmlformats.org/officeDocument/2006/relationships/diagramColors" Target="../diagrams/colors16.xml"/><Relationship Id="rId2" Type="http://schemas.openxmlformats.org/officeDocument/2006/relationships/diagramData" Target="../diagrams/data12.xml"/><Relationship Id="rId16" Type="http://schemas.microsoft.com/office/2007/relationships/diagramDrawing" Target="../diagrams/drawing14.xml"/><Relationship Id="rId20" Type="http://schemas.openxmlformats.org/officeDocument/2006/relationships/diagramColors" Target="../diagrams/colors1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24" Type="http://schemas.openxmlformats.org/officeDocument/2006/relationships/diagramQuickStyle" Target="../diagrams/quickStyle16.xml"/><Relationship Id="rId5" Type="http://schemas.openxmlformats.org/officeDocument/2006/relationships/diagramColors" Target="../diagrams/colors12.xml"/><Relationship Id="rId15" Type="http://schemas.openxmlformats.org/officeDocument/2006/relationships/diagramColors" Target="../diagrams/colors14.xml"/><Relationship Id="rId23" Type="http://schemas.openxmlformats.org/officeDocument/2006/relationships/diagramLayout" Target="../diagrams/layout16.xml"/><Relationship Id="rId10" Type="http://schemas.openxmlformats.org/officeDocument/2006/relationships/diagramColors" Target="../diagrams/colors13.xml"/><Relationship Id="rId19" Type="http://schemas.openxmlformats.org/officeDocument/2006/relationships/diagramQuickStyle" Target="../diagrams/quickStyle15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Relationship Id="rId14" Type="http://schemas.openxmlformats.org/officeDocument/2006/relationships/diagramQuickStyle" Target="../diagrams/quickStyle14.xml"/><Relationship Id="rId22" Type="http://schemas.openxmlformats.org/officeDocument/2006/relationships/diagramData" Target="../diagrams/data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 smtClean="0">
                <a:solidFill>
                  <a:srgbClr val="FFFFFF"/>
                </a:solidFill>
              </a:rPr>
              <a:t>Case Interview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Sufi Nazeri         29.07.2021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PLAN( Iteration FOR EACH SERVICE )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80862685"/>
              </p:ext>
            </p:extLst>
          </p:nvPr>
        </p:nvGraphicFramePr>
        <p:xfrm>
          <a:off x="1136469" y="2084831"/>
          <a:ext cx="9888582" cy="3911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5840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SOLUTION (Virtual IMIGRATION)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37424726"/>
              </p:ext>
            </p:extLst>
          </p:nvPr>
        </p:nvGraphicFramePr>
        <p:xfrm>
          <a:off x="1293222" y="2084832"/>
          <a:ext cx="10384971" cy="3375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93222" y="5630091"/>
            <a:ext cx="671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 DATA SERVER , APPLICATION SERVER MIGRATION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6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4264" y="669688"/>
            <a:ext cx="3743815" cy="1139081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32914433"/>
              </p:ext>
            </p:extLst>
          </p:nvPr>
        </p:nvGraphicFramePr>
        <p:xfrm>
          <a:off x="156753" y="2200810"/>
          <a:ext cx="7158447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08982506"/>
              </p:ext>
            </p:extLst>
          </p:nvPr>
        </p:nvGraphicFramePr>
        <p:xfrm>
          <a:off x="3735976" y="1828799"/>
          <a:ext cx="8456024" cy="4558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176528" y="737616"/>
            <a:ext cx="3743815" cy="1139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Possible RISKS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572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4551560"/>
          </a:xfrm>
        </p:spPr>
        <p:txBody>
          <a:bodyPr/>
          <a:lstStyle/>
          <a:p>
            <a:pPr algn="ctr"/>
            <a:r>
              <a:rPr lang="en-US" dirty="0" smtClean="0"/>
              <a:t>THE END</a:t>
            </a:r>
            <a:br>
              <a:rPr lang="en-US" dirty="0" smtClean="0"/>
            </a:br>
            <a:r>
              <a:rPr lang="en-US" dirty="0" smtClean="0"/>
              <a:t>THANKS FOR WATCHING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024128" y="2285999"/>
            <a:ext cx="10177272" cy="2850777"/>
          </a:xfrm>
        </p:spPr>
        <p:txBody>
          <a:bodyPr>
            <a:normAutofit/>
          </a:bodyPr>
          <a:lstStyle/>
          <a:p>
            <a:pPr lvl="0" rtl="0"/>
            <a:endParaRPr lang="en-US" dirty="0" smtClean="0"/>
          </a:p>
          <a:p>
            <a:pPr marL="0" lvl="0" indent="0" rtl="0">
              <a:buNone/>
            </a:pPr>
            <a:endParaRPr lang="en-US" dirty="0" smtClean="0"/>
          </a:p>
          <a:p>
            <a:pPr lvl="0" rtl="0"/>
            <a:endParaRPr lang="en-US" dirty="0" smtClean="0"/>
          </a:p>
          <a:p>
            <a:pPr lvl="0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5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: Migration to new platform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6260430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009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MODELS: </a:t>
            </a:r>
            <a:endParaRPr lang="en-US" dirty="0"/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862583776"/>
              </p:ext>
            </p:extLst>
          </p:nvPr>
        </p:nvGraphicFramePr>
        <p:xfrm>
          <a:off x="5948466" y="5082988"/>
          <a:ext cx="4795734" cy="1411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497898107"/>
              </p:ext>
            </p:extLst>
          </p:nvPr>
        </p:nvGraphicFramePr>
        <p:xfrm>
          <a:off x="5304864" y="2213156"/>
          <a:ext cx="6082937" cy="23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2627409"/>
              </p:ext>
            </p:extLst>
          </p:nvPr>
        </p:nvGraphicFramePr>
        <p:xfrm>
          <a:off x="228600" y="2213156"/>
          <a:ext cx="4572001" cy="3757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47551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28333" y="4342964"/>
            <a:ext cx="9720072" cy="986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solution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410823373"/>
              </p:ext>
            </p:extLst>
          </p:nvPr>
        </p:nvGraphicFramePr>
        <p:xfrm>
          <a:off x="1024128" y="5220789"/>
          <a:ext cx="10876519" cy="840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84950"/>
              </p:ext>
            </p:extLst>
          </p:nvPr>
        </p:nvGraphicFramePr>
        <p:xfrm>
          <a:off x="1024128" y="927458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3145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1" y="329721"/>
            <a:ext cx="3600123" cy="1499616"/>
          </a:xfrm>
        </p:spPr>
        <p:txBody>
          <a:bodyPr/>
          <a:lstStyle/>
          <a:p>
            <a:r>
              <a:rPr lang="en-US" dirty="0" smtClean="0"/>
              <a:t>POLICY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7233375"/>
              </p:ext>
            </p:extLst>
          </p:nvPr>
        </p:nvGraphicFramePr>
        <p:xfrm>
          <a:off x="4005175" y="208698"/>
          <a:ext cx="6414246" cy="3811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405052" y="4992087"/>
            <a:ext cx="3600123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COLLABPRATION PLATFORM</a:t>
            </a:r>
            <a:endParaRPr lang="en-US" sz="280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623896779"/>
              </p:ext>
            </p:extLst>
          </p:nvPr>
        </p:nvGraphicFramePr>
        <p:xfrm>
          <a:off x="4489268" y="4840942"/>
          <a:ext cx="5945650" cy="1801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3831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Bioinformatics LAB resources and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330" y="1768825"/>
            <a:ext cx="4911635" cy="2850239"/>
          </a:xfrm>
        </p:spPr>
        <p:txBody>
          <a:bodyPr>
            <a:normAutofit/>
          </a:bodyPr>
          <a:lstStyle/>
          <a:p>
            <a:r>
              <a:rPr lang="en-US" dirty="0" smtClean="0"/>
              <a:t>- Instruments(High throughput machines , Quantitative Imaging )</a:t>
            </a:r>
          </a:p>
          <a:p>
            <a:r>
              <a:rPr lang="en-US" dirty="0" smtClean="0"/>
              <a:t> - Tools (Software, Annotation tools , Computational tools)</a:t>
            </a:r>
          </a:p>
          <a:p>
            <a:r>
              <a:rPr lang="en-US" dirty="0" smtClean="0"/>
              <a:t> </a:t>
            </a:r>
            <a:r>
              <a:rPr lang="en-US" dirty="0"/>
              <a:t>- human resources (Lab Technician , researchers , supervisors …)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565353599"/>
              </p:ext>
            </p:extLst>
          </p:nvPr>
        </p:nvGraphicFramePr>
        <p:xfrm>
          <a:off x="6104965" y="1694329"/>
          <a:ext cx="5701553" cy="4746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981590902"/>
              </p:ext>
            </p:extLst>
          </p:nvPr>
        </p:nvGraphicFramePr>
        <p:xfrm>
          <a:off x="1024127" y="4992219"/>
          <a:ext cx="2662517" cy="1075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965463949"/>
              </p:ext>
            </p:extLst>
          </p:nvPr>
        </p:nvGraphicFramePr>
        <p:xfrm>
          <a:off x="1024127" y="4187796"/>
          <a:ext cx="2662517" cy="862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3837279" y="4992219"/>
            <a:ext cx="2662517" cy="1015560"/>
            <a:chOff x="0" y="30102"/>
            <a:chExt cx="2662517" cy="1015560"/>
          </a:xfrm>
        </p:grpSpPr>
        <p:sp>
          <p:nvSpPr>
            <p:cNvPr id="8" name="Rounded Rectangle 7"/>
            <p:cNvSpPr/>
            <p:nvPr/>
          </p:nvSpPr>
          <p:spPr>
            <a:xfrm>
              <a:off x="0" y="30102"/>
              <a:ext cx="2662517" cy="10155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 txBox="1"/>
            <p:nvPr/>
          </p:nvSpPr>
          <p:spPr>
            <a:xfrm>
              <a:off x="17574" y="119151"/>
              <a:ext cx="2563365" cy="9164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l" defTabSz="1244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CLOUD Workbench/API</a:t>
              </a:r>
              <a:endParaRPr lang="en-US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8469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14569"/>
            <a:ext cx="9720072" cy="1499616"/>
          </a:xfrm>
        </p:spPr>
        <p:txBody>
          <a:bodyPr/>
          <a:lstStyle/>
          <a:p>
            <a:r>
              <a:rPr lang="en-US" dirty="0" smtClean="0"/>
              <a:t>Migration to </a:t>
            </a:r>
            <a:r>
              <a:rPr lang="en-US" dirty="0" err="1" smtClean="0"/>
              <a:t>ToolSCAPE</a:t>
            </a:r>
            <a:r>
              <a:rPr lang="en-US" dirty="0" smtClean="0"/>
              <a:t> 2.0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436" y="1318572"/>
            <a:ext cx="8928847" cy="52748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20640" y="1828800"/>
            <a:ext cx="172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Hybrid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03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8795" y="0"/>
            <a:ext cx="10035406" cy="1801907"/>
          </a:xfrm>
        </p:spPr>
        <p:txBody>
          <a:bodyPr/>
          <a:lstStyle/>
          <a:p>
            <a:r>
              <a:rPr lang="en-US" dirty="0" smtClean="0"/>
              <a:t>EXPERIMENTS WORKFLOW(PHYSICAL INTEGRATION) for LOCAL SOLUTIONS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3625" y="1817886"/>
            <a:ext cx="1798838" cy="975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</a:t>
            </a:r>
          </a:p>
          <a:p>
            <a:pPr algn="ctr"/>
            <a:r>
              <a:rPr lang="en-US" dirty="0" smtClean="0"/>
              <a:t>(REQUEST)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22966" y="1833868"/>
            <a:ext cx="1790766" cy="943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 </a:t>
            </a:r>
          </a:p>
          <a:p>
            <a:pPr algn="ctr"/>
            <a:r>
              <a:rPr lang="en-US" dirty="0" smtClean="0"/>
              <a:t>SAMPLES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24235" y="1833868"/>
            <a:ext cx="1919857" cy="965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CONDUCT </a:t>
            </a:r>
          </a:p>
          <a:p>
            <a:pPr algn="ctr"/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149765" y="1803710"/>
            <a:ext cx="1994235" cy="1025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RECORD/VALIDATE RESULTS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380125" y="1801907"/>
            <a:ext cx="1875063" cy="1027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REPORTS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2517293" y="2174367"/>
            <a:ext cx="305673" cy="28238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08794" y="2591274"/>
            <a:ext cx="9462877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ENTITY DESIGN</a:t>
            </a:r>
            <a:endParaRPr lang="en-US" dirty="0"/>
          </a:p>
        </p:txBody>
      </p:sp>
      <p:graphicFrame>
        <p:nvGraphicFramePr>
          <p:cNvPr id="25" name="Diagram 24"/>
          <p:cNvGraphicFramePr/>
          <p:nvPr>
            <p:extLst>
              <p:ext uri="{D42A27DB-BD31-4B8C-83A1-F6EECF244321}">
                <p14:modId xmlns:p14="http://schemas.microsoft.com/office/powerpoint/2010/main" val="3625111646"/>
              </p:ext>
            </p:extLst>
          </p:nvPr>
        </p:nvGraphicFramePr>
        <p:xfrm>
          <a:off x="271789" y="3889020"/>
          <a:ext cx="2398340" cy="2084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3331946302"/>
              </p:ext>
            </p:extLst>
          </p:nvPr>
        </p:nvGraphicFramePr>
        <p:xfrm>
          <a:off x="2822966" y="4178131"/>
          <a:ext cx="2398340" cy="1506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2866135507"/>
              </p:ext>
            </p:extLst>
          </p:nvPr>
        </p:nvGraphicFramePr>
        <p:xfrm>
          <a:off x="5349987" y="3572447"/>
          <a:ext cx="2272553" cy="2520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8" name="Diagram 27"/>
          <p:cNvGraphicFramePr/>
          <p:nvPr>
            <p:extLst>
              <p:ext uri="{D42A27DB-BD31-4B8C-83A1-F6EECF244321}">
                <p14:modId xmlns:p14="http://schemas.microsoft.com/office/powerpoint/2010/main" val="160651398"/>
              </p:ext>
            </p:extLst>
          </p:nvPr>
        </p:nvGraphicFramePr>
        <p:xfrm>
          <a:off x="7905234" y="3741647"/>
          <a:ext cx="1859413" cy="2245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29" name="Diagram 28"/>
          <p:cNvGraphicFramePr/>
          <p:nvPr>
            <p:extLst>
              <p:ext uri="{D42A27DB-BD31-4B8C-83A1-F6EECF244321}">
                <p14:modId xmlns:p14="http://schemas.microsoft.com/office/powerpoint/2010/main" val="1142831275"/>
              </p:ext>
            </p:extLst>
          </p:nvPr>
        </p:nvGraphicFramePr>
        <p:xfrm>
          <a:off x="9940294" y="3774656"/>
          <a:ext cx="2063448" cy="217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30" name="Right Arrow 29"/>
          <p:cNvSpPr/>
          <p:nvPr/>
        </p:nvSpPr>
        <p:spPr>
          <a:xfrm>
            <a:off x="4613732" y="2197205"/>
            <a:ext cx="305673" cy="28238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6866918" y="2179702"/>
            <a:ext cx="305673" cy="28238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9144000" y="2164319"/>
            <a:ext cx="305673" cy="28238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EXAPMLE of Physical Integration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14399" y="1775012"/>
            <a:ext cx="10676965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Excel file are generated manually or through user friendly wizards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Excel</a:t>
            </a:r>
            <a:r>
              <a:rPr lang="en-US" sz="3200" dirty="0" smtClean="0"/>
              <a:t> file contain Experiment type , name and sample names and users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This file is readable by ETL processes , the experiment is created in database and if sample files , raw data and results are available in the folder they will be assigned to the experiment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Only assigned users has access to the mentioned files</a:t>
            </a:r>
          </a:p>
          <a:p>
            <a:endParaRPr lang="en-US" sz="3200" dirty="0" smtClean="0"/>
          </a:p>
          <a:p>
            <a:r>
              <a:rPr lang="en-US" sz="3200" dirty="0" smtClean="0"/>
              <a:t>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58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0</TotalTime>
  <Words>491</Words>
  <Application>Microsoft Office PowerPoint</Application>
  <PresentationFormat>Widescreen</PresentationFormat>
  <Paragraphs>126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Tw Cen MT</vt:lpstr>
      <vt:lpstr>Tw Cen MT Condensed</vt:lpstr>
      <vt:lpstr>Wingdings 3</vt:lpstr>
      <vt:lpstr>Integral</vt:lpstr>
      <vt:lpstr>Case Interview </vt:lpstr>
      <vt:lpstr>CASE STUDY : Migration to new platform</vt:lpstr>
      <vt:lpstr>Plan MODELS: </vt:lpstr>
      <vt:lpstr>Challenges</vt:lpstr>
      <vt:lpstr>POLICY</vt:lpstr>
      <vt:lpstr>Bioinformatics LAB resources and SERVICES</vt:lpstr>
      <vt:lpstr>Migration to ToolSCAPE 2.0</vt:lpstr>
      <vt:lpstr>EXPERIMENTS WORKFLOW(PHYSICAL INTEGRATION) for LOCAL SOLUTIONS</vt:lpstr>
      <vt:lpstr>Real EXAPMLE of Physical Integration</vt:lpstr>
      <vt:lpstr>PLAN( Iteration FOR EACH SERVICE )</vt:lpstr>
      <vt:lpstr>CLOUD SOLUTION (Virtual IMIGRATION)</vt:lpstr>
      <vt:lpstr>Solution</vt:lpstr>
      <vt:lpstr>THE END 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2021-07-28T10:55:58Z</dcterms:created>
  <dcterms:modified xsi:type="dcterms:W3CDTF">2021-07-30T06:04:00Z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