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sldIdLst>
    <p:sldId id="256" r:id="rId5"/>
    <p:sldId id="284" r:id="rId6"/>
    <p:sldId id="293" r:id="rId7"/>
    <p:sldId id="294" r:id="rId8"/>
    <p:sldId id="302" r:id="rId9"/>
    <p:sldId id="303" r:id="rId10"/>
    <p:sldId id="295" r:id="rId11"/>
    <p:sldId id="287" r:id="rId12"/>
    <p:sldId id="285" r:id="rId13"/>
    <p:sldId id="296" r:id="rId14"/>
    <p:sldId id="301" r:id="rId15"/>
    <p:sldId id="288" r:id="rId16"/>
    <p:sldId id="289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99B05E-00D4-4989-ACD3-4EC3932E3B54}">
          <p14:sldIdLst>
            <p14:sldId id="256"/>
            <p14:sldId id="284"/>
            <p14:sldId id="293"/>
            <p14:sldId id="294"/>
            <p14:sldId id="302"/>
            <p14:sldId id="303"/>
            <p14:sldId id="295"/>
            <p14:sldId id="287"/>
            <p14:sldId id="285"/>
            <p14:sldId id="296"/>
            <p14:sldId id="301"/>
            <p14:sldId id="288"/>
            <p14:sldId id="289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87E60-47A6-4C78-A2AE-660C264852D9}" type="doc">
      <dgm:prSet loTypeId="urn:microsoft.com/office/officeart/2005/8/layout/matrix2" loCatId="matrix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3E9E533C-D73C-41D2-B539-0821D13DDCCB}">
      <dgm:prSet/>
      <dgm:spPr/>
      <dgm:t>
        <a:bodyPr/>
        <a:lstStyle/>
        <a:p>
          <a:pPr rtl="0"/>
          <a:r>
            <a:rPr lang="en-US" smtClean="0"/>
            <a:t>Module1: Mass Spectrometry</a:t>
          </a:r>
          <a:endParaRPr lang="en-US"/>
        </a:p>
      </dgm:t>
    </dgm:pt>
    <dgm:pt modelId="{3E3C49C4-9534-4B73-A5FE-4D520669AF38}" type="parTrans" cxnId="{219B7BF9-C4A8-4765-A352-A88549005FEC}">
      <dgm:prSet/>
      <dgm:spPr/>
      <dgm:t>
        <a:bodyPr/>
        <a:lstStyle/>
        <a:p>
          <a:endParaRPr lang="en-US"/>
        </a:p>
      </dgm:t>
    </dgm:pt>
    <dgm:pt modelId="{CF5E1E90-CD58-4CAA-9E27-6011653B7D18}" type="sibTrans" cxnId="{219B7BF9-C4A8-4765-A352-A88549005FEC}">
      <dgm:prSet/>
      <dgm:spPr/>
      <dgm:t>
        <a:bodyPr/>
        <a:lstStyle/>
        <a:p>
          <a:endParaRPr lang="en-US"/>
        </a:p>
      </dgm:t>
    </dgm:pt>
    <dgm:pt modelId="{83232099-B14F-4CE4-8E2F-369D03639DCF}">
      <dgm:prSet/>
      <dgm:spPr/>
      <dgm:t>
        <a:bodyPr/>
        <a:lstStyle/>
        <a:p>
          <a:pPr rtl="0"/>
          <a:r>
            <a:rPr lang="en-US" dirty="0" smtClean="0"/>
            <a:t>Modue2:  Spectroscopy, NMR</a:t>
          </a:r>
          <a:endParaRPr lang="en-US" dirty="0"/>
        </a:p>
      </dgm:t>
    </dgm:pt>
    <dgm:pt modelId="{E6FBC1A3-2DD8-4AAE-ADED-395389118FD7}" type="parTrans" cxnId="{7D651D4B-51DA-461D-B9D2-2592264E2C83}">
      <dgm:prSet/>
      <dgm:spPr/>
      <dgm:t>
        <a:bodyPr/>
        <a:lstStyle/>
        <a:p>
          <a:endParaRPr lang="en-US"/>
        </a:p>
      </dgm:t>
    </dgm:pt>
    <dgm:pt modelId="{242F9CEB-71DF-4E04-B72A-B8C84C3D7F0B}" type="sibTrans" cxnId="{7D651D4B-51DA-461D-B9D2-2592264E2C83}">
      <dgm:prSet/>
      <dgm:spPr/>
      <dgm:t>
        <a:bodyPr/>
        <a:lstStyle/>
        <a:p>
          <a:endParaRPr lang="en-US"/>
        </a:p>
      </dgm:t>
    </dgm:pt>
    <dgm:pt modelId="{FDD175DB-4952-4ABA-B0E8-63DB72DB5E7E}">
      <dgm:prSet/>
      <dgm:spPr/>
      <dgm:t>
        <a:bodyPr/>
        <a:lstStyle/>
        <a:p>
          <a:pPr rtl="0"/>
          <a:r>
            <a:rPr lang="en-US" smtClean="0"/>
            <a:t>Module3:  Analytical Chemistry</a:t>
          </a:r>
          <a:endParaRPr lang="en-US"/>
        </a:p>
      </dgm:t>
    </dgm:pt>
    <dgm:pt modelId="{879BE24B-9F0E-4A7A-8F37-7B7F549E30D5}" type="parTrans" cxnId="{3226E702-EFC1-4E8E-9B98-39308C0516FE}">
      <dgm:prSet/>
      <dgm:spPr/>
      <dgm:t>
        <a:bodyPr/>
        <a:lstStyle/>
        <a:p>
          <a:endParaRPr lang="en-US"/>
        </a:p>
      </dgm:t>
    </dgm:pt>
    <dgm:pt modelId="{1941D4E5-5672-475B-BB6E-0DCB4BA22978}" type="sibTrans" cxnId="{3226E702-EFC1-4E8E-9B98-39308C0516FE}">
      <dgm:prSet/>
      <dgm:spPr/>
      <dgm:t>
        <a:bodyPr/>
        <a:lstStyle/>
        <a:p>
          <a:endParaRPr lang="en-US"/>
        </a:p>
      </dgm:t>
    </dgm:pt>
    <dgm:pt modelId="{442FFEB7-FFA0-459E-B0C6-B93BC03204A4}">
      <dgm:prSet/>
      <dgm:spPr/>
      <dgm:t>
        <a:bodyPr/>
        <a:lstStyle/>
        <a:p>
          <a:pPr rtl="0"/>
          <a:r>
            <a:rPr lang="en-US" smtClean="0"/>
            <a:t>Module4:  Statistics and Consulting</a:t>
          </a:r>
          <a:endParaRPr lang="en-US"/>
        </a:p>
      </dgm:t>
    </dgm:pt>
    <dgm:pt modelId="{3DC5186A-E020-463F-ADF1-2BBDC74AF96C}" type="parTrans" cxnId="{008AE6D6-DF93-4660-A9AA-A84D3E8BF402}">
      <dgm:prSet/>
      <dgm:spPr/>
      <dgm:t>
        <a:bodyPr/>
        <a:lstStyle/>
        <a:p>
          <a:endParaRPr lang="en-US"/>
        </a:p>
      </dgm:t>
    </dgm:pt>
    <dgm:pt modelId="{A15ED028-E1CA-4BC3-BA0F-13634D14B39E}" type="sibTrans" cxnId="{008AE6D6-DF93-4660-A9AA-A84D3E8BF402}">
      <dgm:prSet/>
      <dgm:spPr/>
      <dgm:t>
        <a:bodyPr/>
        <a:lstStyle/>
        <a:p>
          <a:endParaRPr lang="en-US"/>
        </a:p>
      </dgm:t>
    </dgm:pt>
    <dgm:pt modelId="{257DBF41-0C5D-4F8E-9714-0F4433A582D3}" type="pres">
      <dgm:prSet presAssocID="{89487E60-47A6-4C78-A2AE-660C264852D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35683D-0AFD-47E9-B01B-8238C97616EE}" type="pres">
      <dgm:prSet presAssocID="{89487E60-47A6-4C78-A2AE-660C264852D9}" presName="axisShape" presStyleLbl="bgShp" presStyleIdx="0" presStyleCnt="1"/>
      <dgm:spPr/>
    </dgm:pt>
    <dgm:pt modelId="{58DF39C3-0CB9-40C4-8F37-4C4AA1E5F8A5}" type="pres">
      <dgm:prSet presAssocID="{89487E60-47A6-4C78-A2AE-660C264852D9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3943F-5983-4CCE-BE7D-084A97051198}" type="pres">
      <dgm:prSet presAssocID="{89487E60-47A6-4C78-A2AE-660C264852D9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F11A0-9AAF-414D-80DE-09F69F672C47}" type="pres">
      <dgm:prSet presAssocID="{89487E60-47A6-4C78-A2AE-660C264852D9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7C834-8A0B-4B50-AAEF-D14B5CDA8166}" type="pres">
      <dgm:prSet presAssocID="{89487E60-47A6-4C78-A2AE-660C264852D9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16F884-B1F9-4C7B-8030-C33AFCD640E2}" type="presOf" srcId="{83232099-B14F-4CE4-8E2F-369D03639DCF}" destId="{2BE3943F-5983-4CCE-BE7D-084A97051198}" srcOrd="0" destOrd="0" presId="urn:microsoft.com/office/officeart/2005/8/layout/matrix2"/>
    <dgm:cxn modelId="{142AD109-AF87-47E3-BFC7-FCA94240E387}" type="presOf" srcId="{89487E60-47A6-4C78-A2AE-660C264852D9}" destId="{257DBF41-0C5D-4F8E-9714-0F4433A582D3}" srcOrd="0" destOrd="0" presId="urn:microsoft.com/office/officeart/2005/8/layout/matrix2"/>
    <dgm:cxn modelId="{0C1F6FBD-0CF2-4119-8281-36EBC83A9774}" type="presOf" srcId="{442FFEB7-FFA0-459E-B0C6-B93BC03204A4}" destId="{5787C834-8A0B-4B50-AAEF-D14B5CDA8166}" srcOrd="0" destOrd="0" presId="urn:microsoft.com/office/officeart/2005/8/layout/matrix2"/>
    <dgm:cxn modelId="{3226E702-EFC1-4E8E-9B98-39308C0516FE}" srcId="{89487E60-47A6-4C78-A2AE-660C264852D9}" destId="{FDD175DB-4952-4ABA-B0E8-63DB72DB5E7E}" srcOrd="2" destOrd="0" parTransId="{879BE24B-9F0E-4A7A-8F37-7B7F549E30D5}" sibTransId="{1941D4E5-5672-475B-BB6E-0DCB4BA22978}"/>
    <dgm:cxn modelId="{008AE6D6-DF93-4660-A9AA-A84D3E8BF402}" srcId="{89487E60-47A6-4C78-A2AE-660C264852D9}" destId="{442FFEB7-FFA0-459E-B0C6-B93BC03204A4}" srcOrd="3" destOrd="0" parTransId="{3DC5186A-E020-463F-ADF1-2BBDC74AF96C}" sibTransId="{A15ED028-E1CA-4BC3-BA0F-13634D14B39E}"/>
    <dgm:cxn modelId="{219B7BF9-C4A8-4765-A352-A88549005FEC}" srcId="{89487E60-47A6-4C78-A2AE-660C264852D9}" destId="{3E9E533C-D73C-41D2-B539-0821D13DDCCB}" srcOrd="0" destOrd="0" parTransId="{3E3C49C4-9534-4B73-A5FE-4D520669AF38}" sibTransId="{CF5E1E90-CD58-4CAA-9E27-6011653B7D18}"/>
    <dgm:cxn modelId="{26055865-3DF9-4B9A-94F1-89C444DB587A}" type="presOf" srcId="{FDD175DB-4952-4ABA-B0E8-63DB72DB5E7E}" destId="{DB9F11A0-9AAF-414D-80DE-09F69F672C47}" srcOrd="0" destOrd="0" presId="urn:microsoft.com/office/officeart/2005/8/layout/matrix2"/>
    <dgm:cxn modelId="{7D651D4B-51DA-461D-B9D2-2592264E2C83}" srcId="{89487E60-47A6-4C78-A2AE-660C264852D9}" destId="{83232099-B14F-4CE4-8E2F-369D03639DCF}" srcOrd="1" destOrd="0" parTransId="{E6FBC1A3-2DD8-4AAE-ADED-395389118FD7}" sibTransId="{242F9CEB-71DF-4E04-B72A-B8C84C3D7F0B}"/>
    <dgm:cxn modelId="{CCE15E9F-8EBD-4AFD-893A-6BC8E99EF843}" type="presOf" srcId="{3E9E533C-D73C-41D2-B539-0821D13DDCCB}" destId="{58DF39C3-0CB9-40C4-8F37-4C4AA1E5F8A5}" srcOrd="0" destOrd="0" presId="urn:microsoft.com/office/officeart/2005/8/layout/matrix2"/>
    <dgm:cxn modelId="{6EC45B8A-7AD1-45BF-A2D5-4A3BBF8B5274}" type="presParOf" srcId="{257DBF41-0C5D-4F8E-9714-0F4433A582D3}" destId="{8935683D-0AFD-47E9-B01B-8238C97616EE}" srcOrd="0" destOrd="0" presId="urn:microsoft.com/office/officeart/2005/8/layout/matrix2"/>
    <dgm:cxn modelId="{88407CC9-8E54-4464-A961-4CB09AB541F8}" type="presParOf" srcId="{257DBF41-0C5D-4F8E-9714-0F4433A582D3}" destId="{58DF39C3-0CB9-40C4-8F37-4C4AA1E5F8A5}" srcOrd="1" destOrd="0" presId="urn:microsoft.com/office/officeart/2005/8/layout/matrix2"/>
    <dgm:cxn modelId="{CCC45283-4089-4082-95D4-1F38A90724A0}" type="presParOf" srcId="{257DBF41-0C5D-4F8E-9714-0F4433A582D3}" destId="{2BE3943F-5983-4CCE-BE7D-084A97051198}" srcOrd="2" destOrd="0" presId="urn:microsoft.com/office/officeart/2005/8/layout/matrix2"/>
    <dgm:cxn modelId="{762A18D1-AA01-4348-84C9-57DB11D3B82F}" type="presParOf" srcId="{257DBF41-0C5D-4F8E-9714-0F4433A582D3}" destId="{DB9F11A0-9AAF-414D-80DE-09F69F672C47}" srcOrd="3" destOrd="0" presId="urn:microsoft.com/office/officeart/2005/8/layout/matrix2"/>
    <dgm:cxn modelId="{D3FDFAC4-63EA-4C38-9597-0C3EEC9A502F}" type="presParOf" srcId="{257DBF41-0C5D-4F8E-9714-0F4433A582D3}" destId="{5787C834-8A0B-4B50-AAEF-D14B5CDA816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DD00AA-F63C-4308-BBDF-DBD3A46BC909}" type="doc">
      <dgm:prSet loTypeId="urn:microsoft.com/office/officeart/2005/8/layout/pyramid2" loCatId="list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D90EBD8-E03C-424E-A1AA-A38CDB2BE3A6}">
      <dgm:prSet/>
      <dgm:spPr/>
      <dgm:t>
        <a:bodyPr/>
        <a:lstStyle/>
        <a:p>
          <a:pPr rtl="0"/>
          <a:r>
            <a:rPr lang="en-US" dirty="0" smtClean="0"/>
            <a:t> Integrated Data Management System</a:t>
          </a:r>
        </a:p>
        <a:p>
          <a:pPr rtl="0"/>
          <a:r>
            <a:rPr lang="en-US" dirty="0" smtClean="0"/>
            <a:t>(DFG Project)</a:t>
          </a:r>
          <a:endParaRPr lang="en-US" dirty="0"/>
        </a:p>
      </dgm:t>
    </dgm:pt>
    <dgm:pt modelId="{3919FBFA-219E-477B-B612-8D495EDEDAF0}" type="parTrans" cxnId="{EC15B848-B86F-49B7-A07A-BD7789833BF3}">
      <dgm:prSet/>
      <dgm:spPr/>
      <dgm:t>
        <a:bodyPr/>
        <a:lstStyle/>
        <a:p>
          <a:endParaRPr lang="en-US"/>
        </a:p>
      </dgm:t>
    </dgm:pt>
    <dgm:pt modelId="{4C3B5A1A-E2BD-46DE-A43C-58BAAE9EF1EB}" type="sibTrans" cxnId="{EC15B848-B86F-49B7-A07A-BD7789833BF3}">
      <dgm:prSet/>
      <dgm:spPr/>
      <dgm:t>
        <a:bodyPr/>
        <a:lstStyle/>
        <a:p>
          <a:endParaRPr lang="en-US"/>
        </a:p>
      </dgm:t>
    </dgm:pt>
    <dgm:pt modelId="{34A5B328-A0A0-4252-87C6-9F0AD96B9659}" type="pres">
      <dgm:prSet presAssocID="{AFDD00AA-F63C-4308-BBDF-DBD3A46BC9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819D5E9-BDE0-4396-9BC3-A288B16153B2}" type="pres">
      <dgm:prSet presAssocID="{AFDD00AA-F63C-4308-BBDF-DBD3A46BC909}" presName="pyramid" presStyleLbl="node1" presStyleIdx="0" presStyleCnt="1" custLinFactNeighborX="697" custLinFactNeighborY="6647"/>
      <dgm:spPr/>
    </dgm:pt>
    <dgm:pt modelId="{B3879795-AA75-4C27-BA50-7A1E925BDD43}" type="pres">
      <dgm:prSet presAssocID="{AFDD00AA-F63C-4308-BBDF-DBD3A46BC909}" presName="theList" presStyleCnt="0"/>
      <dgm:spPr/>
    </dgm:pt>
    <dgm:pt modelId="{2E215C54-B325-4F2E-9504-6AC735B9A244}" type="pres">
      <dgm:prSet presAssocID="{4D90EBD8-E03C-424E-A1AA-A38CDB2BE3A6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CD636-F52F-45D7-A0C0-AFE2F8268F2E}" type="pres">
      <dgm:prSet presAssocID="{4D90EBD8-E03C-424E-A1AA-A38CDB2BE3A6}" presName="aSpace" presStyleCnt="0"/>
      <dgm:spPr/>
    </dgm:pt>
  </dgm:ptLst>
  <dgm:cxnLst>
    <dgm:cxn modelId="{EC15B848-B86F-49B7-A07A-BD7789833BF3}" srcId="{AFDD00AA-F63C-4308-BBDF-DBD3A46BC909}" destId="{4D90EBD8-E03C-424E-A1AA-A38CDB2BE3A6}" srcOrd="0" destOrd="0" parTransId="{3919FBFA-219E-477B-B612-8D495EDEDAF0}" sibTransId="{4C3B5A1A-E2BD-46DE-A43C-58BAAE9EF1EB}"/>
    <dgm:cxn modelId="{6232B67F-B655-4576-8D13-AE051875A73C}" type="presOf" srcId="{4D90EBD8-E03C-424E-A1AA-A38CDB2BE3A6}" destId="{2E215C54-B325-4F2E-9504-6AC735B9A244}" srcOrd="0" destOrd="0" presId="urn:microsoft.com/office/officeart/2005/8/layout/pyramid2"/>
    <dgm:cxn modelId="{4BEFBB75-54A2-4A09-9989-F19371CA9B96}" type="presOf" srcId="{AFDD00AA-F63C-4308-BBDF-DBD3A46BC909}" destId="{34A5B328-A0A0-4252-87C6-9F0AD96B9659}" srcOrd="0" destOrd="0" presId="urn:microsoft.com/office/officeart/2005/8/layout/pyramid2"/>
    <dgm:cxn modelId="{D276654C-05D5-4DE5-9DFB-3E9916505A2B}" type="presParOf" srcId="{34A5B328-A0A0-4252-87C6-9F0AD96B9659}" destId="{6819D5E9-BDE0-4396-9BC3-A288B16153B2}" srcOrd="0" destOrd="0" presId="urn:microsoft.com/office/officeart/2005/8/layout/pyramid2"/>
    <dgm:cxn modelId="{FAFBA27A-25B7-49B3-9A70-3F721FB07681}" type="presParOf" srcId="{34A5B328-A0A0-4252-87C6-9F0AD96B9659}" destId="{B3879795-AA75-4C27-BA50-7A1E925BDD43}" srcOrd="1" destOrd="0" presId="urn:microsoft.com/office/officeart/2005/8/layout/pyramid2"/>
    <dgm:cxn modelId="{349DA82B-40FA-4786-9344-4A0A4E823A78}" type="presParOf" srcId="{B3879795-AA75-4C27-BA50-7A1E925BDD43}" destId="{2E215C54-B325-4F2E-9504-6AC735B9A244}" srcOrd="0" destOrd="0" presId="urn:microsoft.com/office/officeart/2005/8/layout/pyramid2"/>
    <dgm:cxn modelId="{0C515151-5F72-4476-967A-E12089F7084C}" type="presParOf" srcId="{B3879795-AA75-4C27-BA50-7A1E925BDD43}" destId="{27CCD636-F52F-45D7-A0C0-AFE2F8268F2E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CAA172-8B2F-4B89-8A2E-FBAC967B7994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ADC4F785-EC2D-45E0-A2CB-DCA7D8C2D884}">
      <dgm:prSet/>
      <dgm:spPr/>
      <dgm:t>
        <a:bodyPr/>
        <a:lstStyle/>
        <a:p>
          <a:pPr rtl="0"/>
          <a:r>
            <a:rPr lang="en-US" b="1" smtClean="0"/>
            <a:t>Implemented</a:t>
          </a:r>
          <a:r>
            <a:rPr lang="en-US" smtClean="0"/>
            <a:t> in Java and Python </a:t>
          </a:r>
          <a:endParaRPr lang="en-US"/>
        </a:p>
      </dgm:t>
    </dgm:pt>
    <dgm:pt modelId="{24A50609-E1C3-44B1-8046-AA11E2DC829A}" type="parTrans" cxnId="{BEAA0CC4-330F-4AF4-BAD0-37A70AB05BB0}">
      <dgm:prSet/>
      <dgm:spPr/>
      <dgm:t>
        <a:bodyPr/>
        <a:lstStyle/>
        <a:p>
          <a:endParaRPr lang="en-US"/>
        </a:p>
      </dgm:t>
    </dgm:pt>
    <dgm:pt modelId="{76171D1C-4E55-4304-B738-E5FA742B8121}" type="sibTrans" cxnId="{BEAA0CC4-330F-4AF4-BAD0-37A70AB05BB0}">
      <dgm:prSet/>
      <dgm:spPr/>
      <dgm:t>
        <a:bodyPr/>
        <a:lstStyle/>
        <a:p>
          <a:endParaRPr lang="en-US"/>
        </a:p>
      </dgm:t>
    </dgm:pt>
    <dgm:pt modelId="{15011C3D-15B7-43D0-84EA-1605D4BCA224}">
      <dgm:prSet/>
      <dgm:spPr/>
      <dgm:t>
        <a:bodyPr/>
        <a:lstStyle/>
        <a:p>
          <a:pPr rtl="0"/>
          <a:r>
            <a:rPr lang="en-US" b="1" smtClean="0"/>
            <a:t>Apache</a:t>
          </a:r>
          <a:r>
            <a:rPr lang="en-US" smtClean="0"/>
            <a:t> Software License 2.0.</a:t>
          </a:r>
          <a:endParaRPr lang="en-US"/>
        </a:p>
      </dgm:t>
    </dgm:pt>
    <dgm:pt modelId="{5513B6F6-B2AC-4341-AA8F-6DD5740B5B40}" type="parTrans" cxnId="{7256C659-CC0D-431F-863D-088FBD8D2047}">
      <dgm:prSet/>
      <dgm:spPr/>
      <dgm:t>
        <a:bodyPr/>
        <a:lstStyle/>
        <a:p>
          <a:endParaRPr lang="en-US"/>
        </a:p>
      </dgm:t>
    </dgm:pt>
    <dgm:pt modelId="{26BA0292-40EF-43C1-9921-0D4E43FE25AC}" type="sibTrans" cxnId="{7256C659-CC0D-431F-863D-088FBD8D2047}">
      <dgm:prSet/>
      <dgm:spPr/>
      <dgm:t>
        <a:bodyPr/>
        <a:lstStyle/>
        <a:p>
          <a:endParaRPr lang="en-US"/>
        </a:p>
      </dgm:t>
    </dgm:pt>
    <dgm:pt modelId="{D13FCAE3-23A5-46D2-BAB1-BA5F47ED3E56}">
      <dgm:prSet/>
      <dgm:spPr/>
      <dgm:t>
        <a:bodyPr/>
        <a:lstStyle/>
        <a:p>
          <a:pPr rtl="0"/>
          <a:r>
            <a:rPr lang="en-US" b="1" smtClean="0"/>
            <a:t>FAIR: F</a:t>
          </a:r>
          <a:r>
            <a:rPr lang="en-US" smtClean="0"/>
            <a:t>indable, </a:t>
          </a:r>
          <a:r>
            <a:rPr lang="en-US" b="1" smtClean="0"/>
            <a:t>A</a:t>
          </a:r>
          <a:r>
            <a:rPr lang="en-US" smtClean="0"/>
            <a:t>ccessible, </a:t>
          </a:r>
          <a:r>
            <a:rPr lang="en-US" b="1" smtClean="0"/>
            <a:t>I</a:t>
          </a:r>
          <a:r>
            <a:rPr lang="en-US" smtClean="0"/>
            <a:t>nteroperable, and </a:t>
          </a:r>
          <a:r>
            <a:rPr lang="en-US" b="1" smtClean="0"/>
            <a:t>R</a:t>
          </a:r>
          <a:r>
            <a:rPr lang="en-US" smtClean="0"/>
            <a:t>eusable </a:t>
          </a:r>
          <a:endParaRPr lang="en-US"/>
        </a:p>
      </dgm:t>
    </dgm:pt>
    <dgm:pt modelId="{775EE42B-038C-4C1E-A156-FF110284177E}" type="parTrans" cxnId="{988864AF-5E27-4D29-B4F2-F1D036676F07}">
      <dgm:prSet/>
      <dgm:spPr/>
      <dgm:t>
        <a:bodyPr/>
        <a:lstStyle/>
        <a:p>
          <a:endParaRPr lang="en-US"/>
        </a:p>
      </dgm:t>
    </dgm:pt>
    <dgm:pt modelId="{3FDD9808-C4CF-4448-AFEA-4654417082EA}" type="sibTrans" cxnId="{988864AF-5E27-4D29-B4F2-F1D036676F07}">
      <dgm:prSet/>
      <dgm:spPr/>
      <dgm:t>
        <a:bodyPr/>
        <a:lstStyle/>
        <a:p>
          <a:endParaRPr lang="en-US"/>
        </a:p>
      </dgm:t>
    </dgm:pt>
    <dgm:pt modelId="{7702ED18-4752-4AE9-BAF8-6C7A941EDAD1}">
      <dgm:prSet/>
      <dgm:spPr/>
      <dgm:t>
        <a:bodyPr/>
        <a:lstStyle/>
        <a:p>
          <a:pPr rtl="0"/>
          <a:r>
            <a:rPr lang="en-US" smtClean="0"/>
            <a:t>Loose Coupling with other workflows through API</a:t>
          </a:r>
          <a:endParaRPr lang="en-US"/>
        </a:p>
      </dgm:t>
    </dgm:pt>
    <dgm:pt modelId="{29506C65-EAC2-4852-9BF4-1F7D6456D1ED}" type="parTrans" cxnId="{49EF52BB-40E6-451D-9FEE-5E929B9925F5}">
      <dgm:prSet/>
      <dgm:spPr/>
      <dgm:t>
        <a:bodyPr/>
        <a:lstStyle/>
        <a:p>
          <a:endParaRPr lang="en-US"/>
        </a:p>
      </dgm:t>
    </dgm:pt>
    <dgm:pt modelId="{82242093-1D29-4ACA-8A72-03905CDAB6C2}" type="sibTrans" cxnId="{49EF52BB-40E6-451D-9FEE-5E929B9925F5}">
      <dgm:prSet/>
      <dgm:spPr/>
      <dgm:t>
        <a:bodyPr/>
        <a:lstStyle/>
        <a:p>
          <a:endParaRPr lang="en-US"/>
        </a:p>
      </dgm:t>
    </dgm:pt>
    <dgm:pt modelId="{67B766EC-685C-4F36-B2AD-8B058071F082}">
      <dgm:prSet/>
      <dgm:spPr/>
      <dgm:t>
        <a:bodyPr/>
        <a:lstStyle/>
        <a:p>
          <a:pPr rtl="0"/>
          <a:r>
            <a:rPr lang="en-US" smtClean="0"/>
            <a:t>hybrid </a:t>
          </a:r>
          <a:r>
            <a:rPr lang="en-US" i="1" smtClean="0"/>
            <a:t>data repository</a:t>
          </a:r>
          <a:endParaRPr lang="en-US"/>
        </a:p>
      </dgm:t>
    </dgm:pt>
    <dgm:pt modelId="{DB29DE02-9514-477C-9506-7D6B762CB367}" type="parTrans" cxnId="{FBF7936C-2AB2-444F-A264-ACF43EA55D25}">
      <dgm:prSet/>
      <dgm:spPr/>
      <dgm:t>
        <a:bodyPr/>
        <a:lstStyle/>
        <a:p>
          <a:endParaRPr lang="en-US"/>
        </a:p>
      </dgm:t>
    </dgm:pt>
    <dgm:pt modelId="{697BD48B-203E-436B-94DF-BD6448B65797}" type="sibTrans" cxnId="{FBF7936C-2AB2-444F-A264-ACF43EA55D25}">
      <dgm:prSet/>
      <dgm:spPr/>
      <dgm:t>
        <a:bodyPr/>
        <a:lstStyle/>
        <a:p>
          <a:endParaRPr lang="en-US"/>
        </a:p>
      </dgm:t>
    </dgm:pt>
    <dgm:pt modelId="{633D597E-61AC-4491-8DF6-93A16629C32F}">
      <dgm:prSet/>
      <dgm:spPr/>
      <dgm:t>
        <a:bodyPr/>
        <a:lstStyle/>
        <a:p>
          <a:pPr rtl="0"/>
          <a:r>
            <a:rPr lang="en-US" i="1" smtClean="0"/>
            <a:t>relational database management system</a:t>
          </a:r>
          <a:r>
            <a:rPr lang="en-US" smtClean="0"/>
            <a:t> (RDBMS)for metadata and selected results</a:t>
          </a:r>
          <a:endParaRPr lang="en-US"/>
        </a:p>
      </dgm:t>
    </dgm:pt>
    <dgm:pt modelId="{E2E2CDDA-8F3D-41BC-89C7-8B00D9BDB11E}" type="parTrans" cxnId="{8E732E1C-8318-4D56-8DDB-683B4317A39C}">
      <dgm:prSet/>
      <dgm:spPr/>
      <dgm:t>
        <a:bodyPr/>
        <a:lstStyle/>
        <a:p>
          <a:endParaRPr lang="en-US"/>
        </a:p>
      </dgm:t>
    </dgm:pt>
    <dgm:pt modelId="{96C7C9C3-6C9F-4FBD-85D4-1CE5364949CF}" type="sibTrans" cxnId="{8E732E1C-8318-4D56-8DDB-683B4317A39C}">
      <dgm:prSet/>
      <dgm:spPr/>
      <dgm:t>
        <a:bodyPr/>
        <a:lstStyle/>
        <a:p>
          <a:endParaRPr lang="en-US"/>
        </a:p>
      </dgm:t>
    </dgm:pt>
    <dgm:pt modelId="{DAF73176-8368-4E77-AB0E-2B3FA2EBC295}">
      <dgm:prSet/>
      <dgm:spPr/>
      <dgm:t>
        <a:bodyPr/>
        <a:lstStyle/>
        <a:p>
          <a:pPr rtl="0"/>
          <a:r>
            <a:rPr lang="en-US" dirty="0" smtClean="0"/>
            <a:t>flat-file </a:t>
          </a:r>
          <a:r>
            <a:rPr lang="en-US" i="1" dirty="0" smtClean="0"/>
            <a:t>data store</a:t>
          </a:r>
          <a:r>
            <a:rPr lang="en-US" dirty="0" smtClean="0"/>
            <a:t> for bulk data</a:t>
          </a:r>
          <a:endParaRPr lang="en-US" dirty="0"/>
        </a:p>
      </dgm:t>
    </dgm:pt>
    <dgm:pt modelId="{CF1B21AB-178A-4E14-A2D1-D2D2AE4A3277}" type="parTrans" cxnId="{128C715A-F9EA-4BF3-ADEC-E43AAE20B13E}">
      <dgm:prSet/>
      <dgm:spPr/>
      <dgm:t>
        <a:bodyPr/>
        <a:lstStyle/>
        <a:p>
          <a:endParaRPr lang="en-US"/>
        </a:p>
      </dgm:t>
    </dgm:pt>
    <dgm:pt modelId="{05DD5AC2-B917-412D-8FB9-E6E061F4FDB7}" type="sibTrans" cxnId="{128C715A-F9EA-4BF3-ADEC-E43AAE20B13E}">
      <dgm:prSet/>
      <dgm:spPr/>
      <dgm:t>
        <a:bodyPr/>
        <a:lstStyle/>
        <a:p>
          <a:endParaRPr lang="en-US"/>
        </a:p>
      </dgm:t>
    </dgm:pt>
    <dgm:pt modelId="{426AF417-8E0E-483A-87B8-5FD46F80D908}" type="pres">
      <dgm:prSet presAssocID="{78CAA172-8B2F-4B89-8A2E-FBAC967B7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9F310A-2989-4500-94BA-1D6D2F6FD12B}" type="pres">
      <dgm:prSet presAssocID="{ADC4F785-EC2D-45E0-A2CB-DCA7D8C2D88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D82D3-16BC-4B55-99DE-81E3C38E8C76}" type="pres">
      <dgm:prSet presAssocID="{76171D1C-4E55-4304-B738-E5FA742B8121}" presName="spacer" presStyleCnt="0"/>
      <dgm:spPr/>
    </dgm:pt>
    <dgm:pt modelId="{51B7FE80-738C-40ED-8694-34A8E0AD3B6B}" type="pres">
      <dgm:prSet presAssocID="{15011C3D-15B7-43D0-84EA-1605D4BCA224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FDE46-0B3A-40A8-81B3-CC280074F328}" type="pres">
      <dgm:prSet presAssocID="{26BA0292-40EF-43C1-9921-0D4E43FE25AC}" presName="spacer" presStyleCnt="0"/>
      <dgm:spPr/>
    </dgm:pt>
    <dgm:pt modelId="{4B7F32A9-D9A3-445D-8EAB-CD0D0E76B54F}" type="pres">
      <dgm:prSet presAssocID="{D13FCAE3-23A5-46D2-BAB1-BA5F47ED3E56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BA2F2-B4B4-4293-AD76-9C92B1F0596F}" type="pres">
      <dgm:prSet presAssocID="{3FDD9808-C4CF-4448-AFEA-4654417082EA}" presName="spacer" presStyleCnt="0"/>
      <dgm:spPr/>
    </dgm:pt>
    <dgm:pt modelId="{CB2AD4A4-9673-4C35-9DD0-8AA190AD8588}" type="pres">
      <dgm:prSet presAssocID="{7702ED18-4752-4AE9-BAF8-6C7A941EDAD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11026-58C3-47FB-9812-930D90C17B17}" type="pres">
      <dgm:prSet presAssocID="{82242093-1D29-4ACA-8A72-03905CDAB6C2}" presName="spacer" presStyleCnt="0"/>
      <dgm:spPr/>
    </dgm:pt>
    <dgm:pt modelId="{F02E8BE7-5BC9-47AE-A194-32A0D8B1FD49}" type="pres">
      <dgm:prSet presAssocID="{67B766EC-685C-4F36-B2AD-8B058071F08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615A9-C70E-4861-AD91-0BB215ECD33C}" type="pres">
      <dgm:prSet presAssocID="{697BD48B-203E-436B-94DF-BD6448B65797}" presName="spacer" presStyleCnt="0"/>
      <dgm:spPr/>
    </dgm:pt>
    <dgm:pt modelId="{34CF6B9A-2565-4ED8-9F0E-4133AFE4C7B0}" type="pres">
      <dgm:prSet presAssocID="{633D597E-61AC-4491-8DF6-93A16629C32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9B489-EFC2-47D5-82A7-DE06CE0CCDAE}" type="pres">
      <dgm:prSet presAssocID="{96C7C9C3-6C9F-4FBD-85D4-1CE5364949CF}" presName="spacer" presStyleCnt="0"/>
      <dgm:spPr/>
    </dgm:pt>
    <dgm:pt modelId="{A202C34E-345A-4FAA-AE0A-8A3D0800FEB3}" type="pres">
      <dgm:prSet presAssocID="{DAF73176-8368-4E77-AB0E-2B3FA2EBC29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E1DC15-8CB9-4478-AAD2-0E69503308C2}" type="presOf" srcId="{ADC4F785-EC2D-45E0-A2CB-DCA7D8C2D884}" destId="{029F310A-2989-4500-94BA-1D6D2F6FD12B}" srcOrd="0" destOrd="0" presId="urn:microsoft.com/office/officeart/2005/8/layout/vList2"/>
    <dgm:cxn modelId="{57D1F1B0-B285-4136-9FE3-44B09C84917B}" type="presOf" srcId="{78CAA172-8B2F-4B89-8A2E-FBAC967B7994}" destId="{426AF417-8E0E-483A-87B8-5FD46F80D908}" srcOrd="0" destOrd="0" presId="urn:microsoft.com/office/officeart/2005/8/layout/vList2"/>
    <dgm:cxn modelId="{49EF52BB-40E6-451D-9FEE-5E929B9925F5}" srcId="{78CAA172-8B2F-4B89-8A2E-FBAC967B7994}" destId="{7702ED18-4752-4AE9-BAF8-6C7A941EDAD1}" srcOrd="3" destOrd="0" parTransId="{29506C65-EAC2-4852-9BF4-1F7D6456D1ED}" sibTransId="{82242093-1D29-4ACA-8A72-03905CDAB6C2}"/>
    <dgm:cxn modelId="{0844996E-A24D-4664-99CF-72AAB3F49F41}" type="presOf" srcId="{15011C3D-15B7-43D0-84EA-1605D4BCA224}" destId="{51B7FE80-738C-40ED-8694-34A8E0AD3B6B}" srcOrd="0" destOrd="0" presId="urn:microsoft.com/office/officeart/2005/8/layout/vList2"/>
    <dgm:cxn modelId="{8F93B016-632C-4E9C-938C-27FA571AADF4}" type="presOf" srcId="{7702ED18-4752-4AE9-BAF8-6C7A941EDAD1}" destId="{CB2AD4A4-9673-4C35-9DD0-8AA190AD8588}" srcOrd="0" destOrd="0" presId="urn:microsoft.com/office/officeart/2005/8/layout/vList2"/>
    <dgm:cxn modelId="{863ACEF0-D55F-40AB-86DC-24BBC33DFCC8}" type="presOf" srcId="{67B766EC-685C-4F36-B2AD-8B058071F082}" destId="{F02E8BE7-5BC9-47AE-A194-32A0D8B1FD49}" srcOrd="0" destOrd="0" presId="urn:microsoft.com/office/officeart/2005/8/layout/vList2"/>
    <dgm:cxn modelId="{BEAA0CC4-330F-4AF4-BAD0-37A70AB05BB0}" srcId="{78CAA172-8B2F-4B89-8A2E-FBAC967B7994}" destId="{ADC4F785-EC2D-45E0-A2CB-DCA7D8C2D884}" srcOrd="0" destOrd="0" parTransId="{24A50609-E1C3-44B1-8046-AA11E2DC829A}" sibTransId="{76171D1C-4E55-4304-B738-E5FA742B8121}"/>
    <dgm:cxn modelId="{128C715A-F9EA-4BF3-ADEC-E43AAE20B13E}" srcId="{78CAA172-8B2F-4B89-8A2E-FBAC967B7994}" destId="{DAF73176-8368-4E77-AB0E-2B3FA2EBC295}" srcOrd="6" destOrd="0" parTransId="{CF1B21AB-178A-4E14-A2D1-D2D2AE4A3277}" sibTransId="{05DD5AC2-B917-412D-8FB9-E6E061F4FDB7}"/>
    <dgm:cxn modelId="{D14CD461-1377-405F-843C-B33165718A9E}" type="presOf" srcId="{DAF73176-8368-4E77-AB0E-2B3FA2EBC295}" destId="{A202C34E-345A-4FAA-AE0A-8A3D0800FEB3}" srcOrd="0" destOrd="0" presId="urn:microsoft.com/office/officeart/2005/8/layout/vList2"/>
    <dgm:cxn modelId="{7256C659-CC0D-431F-863D-088FBD8D2047}" srcId="{78CAA172-8B2F-4B89-8A2E-FBAC967B7994}" destId="{15011C3D-15B7-43D0-84EA-1605D4BCA224}" srcOrd="1" destOrd="0" parTransId="{5513B6F6-B2AC-4341-AA8F-6DD5740B5B40}" sibTransId="{26BA0292-40EF-43C1-9921-0D4E43FE25AC}"/>
    <dgm:cxn modelId="{2E58E29E-0489-48D4-82FB-665C382718A2}" type="presOf" srcId="{633D597E-61AC-4491-8DF6-93A16629C32F}" destId="{34CF6B9A-2565-4ED8-9F0E-4133AFE4C7B0}" srcOrd="0" destOrd="0" presId="urn:microsoft.com/office/officeart/2005/8/layout/vList2"/>
    <dgm:cxn modelId="{988864AF-5E27-4D29-B4F2-F1D036676F07}" srcId="{78CAA172-8B2F-4B89-8A2E-FBAC967B7994}" destId="{D13FCAE3-23A5-46D2-BAB1-BA5F47ED3E56}" srcOrd="2" destOrd="0" parTransId="{775EE42B-038C-4C1E-A156-FF110284177E}" sibTransId="{3FDD9808-C4CF-4448-AFEA-4654417082EA}"/>
    <dgm:cxn modelId="{8E732E1C-8318-4D56-8DDB-683B4317A39C}" srcId="{78CAA172-8B2F-4B89-8A2E-FBAC967B7994}" destId="{633D597E-61AC-4491-8DF6-93A16629C32F}" srcOrd="5" destOrd="0" parTransId="{E2E2CDDA-8F3D-41BC-89C7-8B00D9BDB11E}" sibTransId="{96C7C9C3-6C9F-4FBD-85D4-1CE5364949CF}"/>
    <dgm:cxn modelId="{98E7C77B-57FE-4C03-A960-704C6F1668B0}" type="presOf" srcId="{D13FCAE3-23A5-46D2-BAB1-BA5F47ED3E56}" destId="{4B7F32A9-D9A3-445D-8EAB-CD0D0E76B54F}" srcOrd="0" destOrd="0" presId="urn:microsoft.com/office/officeart/2005/8/layout/vList2"/>
    <dgm:cxn modelId="{FBF7936C-2AB2-444F-A264-ACF43EA55D25}" srcId="{78CAA172-8B2F-4B89-8A2E-FBAC967B7994}" destId="{67B766EC-685C-4F36-B2AD-8B058071F082}" srcOrd="4" destOrd="0" parTransId="{DB29DE02-9514-477C-9506-7D6B762CB367}" sibTransId="{697BD48B-203E-436B-94DF-BD6448B65797}"/>
    <dgm:cxn modelId="{537E38BD-5798-4CA6-86BC-712EDA82AC58}" type="presParOf" srcId="{426AF417-8E0E-483A-87B8-5FD46F80D908}" destId="{029F310A-2989-4500-94BA-1D6D2F6FD12B}" srcOrd="0" destOrd="0" presId="urn:microsoft.com/office/officeart/2005/8/layout/vList2"/>
    <dgm:cxn modelId="{94DA81CE-B9AB-47EF-9DF0-C4399E660C0D}" type="presParOf" srcId="{426AF417-8E0E-483A-87B8-5FD46F80D908}" destId="{271D82D3-16BC-4B55-99DE-81E3C38E8C76}" srcOrd="1" destOrd="0" presId="urn:microsoft.com/office/officeart/2005/8/layout/vList2"/>
    <dgm:cxn modelId="{7918B77F-CC99-4888-847A-CCA53126048E}" type="presParOf" srcId="{426AF417-8E0E-483A-87B8-5FD46F80D908}" destId="{51B7FE80-738C-40ED-8694-34A8E0AD3B6B}" srcOrd="2" destOrd="0" presId="urn:microsoft.com/office/officeart/2005/8/layout/vList2"/>
    <dgm:cxn modelId="{AE392BCE-2DAD-4BC4-ABCC-BC86BDA69FE8}" type="presParOf" srcId="{426AF417-8E0E-483A-87B8-5FD46F80D908}" destId="{3CFFDE46-0B3A-40A8-81B3-CC280074F328}" srcOrd="3" destOrd="0" presId="urn:microsoft.com/office/officeart/2005/8/layout/vList2"/>
    <dgm:cxn modelId="{4AE8237E-4D8E-4814-8343-3694F0C92728}" type="presParOf" srcId="{426AF417-8E0E-483A-87B8-5FD46F80D908}" destId="{4B7F32A9-D9A3-445D-8EAB-CD0D0E76B54F}" srcOrd="4" destOrd="0" presId="urn:microsoft.com/office/officeart/2005/8/layout/vList2"/>
    <dgm:cxn modelId="{BCA02BC6-07E3-4175-8A01-BD0570307F22}" type="presParOf" srcId="{426AF417-8E0E-483A-87B8-5FD46F80D908}" destId="{6E8BA2F2-B4B4-4293-AD76-9C92B1F0596F}" srcOrd="5" destOrd="0" presId="urn:microsoft.com/office/officeart/2005/8/layout/vList2"/>
    <dgm:cxn modelId="{FB20751A-A038-428F-B291-7D93FE070BC9}" type="presParOf" srcId="{426AF417-8E0E-483A-87B8-5FD46F80D908}" destId="{CB2AD4A4-9673-4C35-9DD0-8AA190AD8588}" srcOrd="6" destOrd="0" presId="urn:microsoft.com/office/officeart/2005/8/layout/vList2"/>
    <dgm:cxn modelId="{50BBC0C1-9499-4148-A802-8CC7CC7AF4F7}" type="presParOf" srcId="{426AF417-8E0E-483A-87B8-5FD46F80D908}" destId="{B0E11026-58C3-47FB-9812-930D90C17B17}" srcOrd="7" destOrd="0" presId="urn:microsoft.com/office/officeart/2005/8/layout/vList2"/>
    <dgm:cxn modelId="{0D622175-EDE6-4CDB-B60E-20746769DA73}" type="presParOf" srcId="{426AF417-8E0E-483A-87B8-5FD46F80D908}" destId="{F02E8BE7-5BC9-47AE-A194-32A0D8B1FD49}" srcOrd="8" destOrd="0" presId="urn:microsoft.com/office/officeart/2005/8/layout/vList2"/>
    <dgm:cxn modelId="{540685C1-6954-435C-8D6D-357D1A808C8C}" type="presParOf" srcId="{426AF417-8E0E-483A-87B8-5FD46F80D908}" destId="{1DB615A9-C70E-4861-AD91-0BB215ECD33C}" srcOrd="9" destOrd="0" presId="urn:microsoft.com/office/officeart/2005/8/layout/vList2"/>
    <dgm:cxn modelId="{69049335-C0BA-4011-A58D-316E16639F99}" type="presParOf" srcId="{426AF417-8E0E-483A-87B8-5FD46F80D908}" destId="{34CF6B9A-2565-4ED8-9F0E-4133AFE4C7B0}" srcOrd="10" destOrd="0" presId="urn:microsoft.com/office/officeart/2005/8/layout/vList2"/>
    <dgm:cxn modelId="{05464332-D633-428F-AF33-BED814667878}" type="presParOf" srcId="{426AF417-8E0E-483A-87B8-5FD46F80D908}" destId="{CD99B489-EFC2-47D5-82A7-DE06CE0CCDAE}" srcOrd="11" destOrd="0" presId="urn:microsoft.com/office/officeart/2005/8/layout/vList2"/>
    <dgm:cxn modelId="{B6F32987-B3AF-4D5A-8D3E-42DFBABB5287}" type="presParOf" srcId="{426AF417-8E0E-483A-87B8-5FD46F80D908}" destId="{A202C34E-345A-4FAA-AE0A-8A3D0800FEB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A838F5-8BFB-4C22-88A9-8CCBAA5770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BE4D7-2288-4AFA-A00A-21A79559998C}">
      <dgm:prSet/>
      <dgm:spPr/>
      <dgm:t>
        <a:bodyPr/>
        <a:lstStyle/>
        <a:p>
          <a:pPr rtl="0"/>
          <a:r>
            <a:rPr lang="en-US" smtClean="0"/>
            <a:t>A web-based Portal to Manage Projects and design Experiments through wizards(qWizards)</a:t>
          </a:r>
          <a:endParaRPr lang="en-US"/>
        </a:p>
      </dgm:t>
    </dgm:pt>
    <dgm:pt modelId="{10BF3F10-682E-4463-941D-2A724F8ABED3}" type="parTrans" cxnId="{62972196-673F-4605-B7AD-7DA3A4B9AE80}">
      <dgm:prSet/>
      <dgm:spPr/>
      <dgm:t>
        <a:bodyPr/>
        <a:lstStyle/>
        <a:p>
          <a:endParaRPr lang="en-US"/>
        </a:p>
      </dgm:t>
    </dgm:pt>
    <dgm:pt modelId="{06194E9F-A2B3-4DA6-9A08-36597F249A2C}" type="sibTrans" cxnId="{62972196-673F-4605-B7AD-7DA3A4B9AE80}">
      <dgm:prSet/>
      <dgm:spPr/>
      <dgm:t>
        <a:bodyPr/>
        <a:lstStyle/>
        <a:p>
          <a:endParaRPr lang="en-US"/>
        </a:p>
      </dgm:t>
    </dgm:pt>
    <dgm:pt modelId="{80BF2E57-F148-4A07-BE64-2AD7D803E01B}">
      <dgm:prSet/>
      <dgm:spPr/>
      <dgm:t>
        <a:bodyPr/>
        <a:lstStyle/>
        <a:p>
          <a:pPr rtl="0"/>
          <a:r>
            <a:rPr lang="en-US" dirty="0" smtClean="0"/>
            <a:t>Inspires from biomedical applications like Galaxy</a:t>
          </a:r>
          <a:endParaRPr lang="en-US" dirty="0"/>
        </a:p>
      </dgm:t>
    </dgm:pt>
    <dgm:pt modelId="{04F07B60-3F7C-48C5-9A88-3F441B732A53}" type="parTrans" cxnId="{E58EC7EB-4CE6-4003-8AF6-D607578F20CD}">
      <dgm:prSet/>
      <dgm:spPr/>
      <dgm:t>
        <a:bodyPr/>
        <a:lstStyle/>
        <a:p>
          <a:endParaRPr lang="en-US"/>
        </a:p>
      </dgm:t>
    </dgm:pt>
    <dgm:pt modelId="{D904533F-1B2B-4BA8-9A91-E077632E740B}" type="sibTrans" cxnId="{E58EC7EB-4CE6-4003-8AF6-D607578F20CD}">
      <dgm:prSet/>
      <dgm:spPr/>
      <dgm:t>
        <a:bodyPr/>
        <a:lstStyle/>
        <a:p>
          <a:endParaRPr lang="en-US"/>
        </a:p>
      </dgm:t>
    </dgm:pt>
    <dgm:pt modelId="{980C3049-CC90-4900-A7BF-87D55CEB1205}">
      <dgm:prSet/>
      <dgm:spPr/>
      <dgm:t>
        <a:bodyPr/>
        <a:lstStyle/>
        <a:p>
          <a:pPr rtl="0"/>
          <a:r>
            <a:rPr lang="en-US" smtClean="0"/>
            <a:t>Developed in University of Tubingen/Germany </a:t>
          </a:r>
          <a:endParaRPr lang="en-US"/>
        </a:p>
      </dgm:t>
    </dgm:pt>
    <dgm:pt modelId="{D1179F10-8D0F-4877-A8A3-E942E1165FF3}" type="parTrans" cxnId="{3FCA66CF-7E68-481D-BD32-5B094C1CEB18}">
      <dgm:prSet/>
      <dgm:spPr/>
      <dgm:t>
        <a:bodyPr/>
        <a:lstStyle/>
        <a:p>
          <a:endParaRPr lang="en-US"/>
        </a:p>
      </dgm:t>
    </dgm:pt>
    <dgm:pt modelId="{8F1601EC-6131-414B-8C8B-E0AB8D584322}" type="sibTrans" cxnId="{3FCA66CF-7E68-481D-BD32-5B094C1CEB18}">
      <dgm:prSet/>
      <dgm:spPr/>
      <dgm:t>
        <a:bodyPr/>
        <a:lstStyle/>
        <a:p>
          <a:endParaRPr lang="en-US"/>
        </a:p>
      </dgm:t>
    </dgm:pt>
    <dgm:pt modelId="{3DBB9B0F-F5A6-42B9-A056-4D2C6F082CC5}">
      <dgm:prSet/>
      <dgm:spPr/>
      <dgm:t>
        <a:bodyPr/>
        <a:lstStyle/>
        <a:p>
          <a:pPr rtl="0"/>
          <a:r>
            <a:rPr lang="en-US" dirty="0" smtClean="0"/>
            <a:t>Full Integration with OpenBIS</a:t>
          </a:r>
          <a:endParaRPr lang="en-US" dirty="0"/>
        </a:p>
      </dgm:t>
    </dgm:pt>
    <dgm:pt modelId="{5C31CD14-3588-4921-95EE-C1BAF38EEC92}" type="parTrans" cxnId="{0E306E43-4CF1-42E0-BC06-500F4F2D35FB}">
      <dgm:prSet/>
      <dgm:spPr/>
      <dgm:t>
        <a:bodyPr/>
        <a:lstStyle/>
        <a:p>
          <a:endParaRPr lang="en-US"/>
        </a:p>
      </dgm:t>
    </dgm:pt>
    <dgm:pt modelId="{0FC4C9FC-A8CD-42B6-8853-AE544106EDE6}" type="sibTrans" cxnId="{0E306E43-4CF1-42E0-BC06-500F4F2D35FB}">
      <dgm:prSet/>
      <dgm:spPr/>
      <dgm:t>
        <a:bodyPr/>
        <a:lstStyle/>
        <a:p>
          <a:endParaRPr lang="en-US"/>
        </a:p>
      </dgm:t>
    </dgm:pt>
    <dgm:pt modelId="{D6B811F9-C0B9-44CC-91ED-7F8D2D4A006E}">
      <dgm:prSet/>
      <dgm:spPr/>
      <dgm:t>
        <a:bodyPr/>
        <a:lstStyle/>
        <a:p>
          <a:pPr rtl="0"/>
          <a:r>
            <a:rPr lang="en-US" smtClean="0"/>
            <a:t>create a full-factorial experimental design</a:t>
          </a:r>
          <a:endParaRPr lang="en-US"/>
        </a:p>
      </dgm:t>
    </dgm:pt>
    <dgm:pt modelId="{12A79383-8E86-4412-A5B1-DCCF3BCC4E1F}" type="parTrans" cxnId="{0B5C25C8-2D7F-4DC9-A48A-2B18DAAA0941}">
      <dgm:prSet/>
      <dgm:spPr/>
      <dgm:t>
        <a:bodyPr/>
        <a:lstStyle/>
        <a:p>
          <a:endParaRPr lang="en-US"/>
        </a:p>
      </dgm:t>
    </dgm:pt>
    <dgm:pt modelId="{0A9A9946-9DD4-40A6-9408-355B7B87159D}" type="sibTrans" cxnId="{0B5C25C8-2D7F-4DC9-A48A-2B18DAAA0941}">
      <dgm:prSet/>
      <dgm:spPr/>
      <dgm:t>
        <a:bodyPr/>
        <a:lstStyle/>
        <a:p>
          <a:endParaRPr lang="en-US"/>
        </a:p>
      </dgm:t>
    </dgm:pt>
    <dgm:pt modelId="{E8E221A9-1787-446D-B599-7ECE0811F574}">
      <dgm:prSet/>
      <dgm:spPr/>
      <dgm:t>
        <a:bodyPr/>
        <a:lstStyle/>
        <a:p>
          <a:pPr rtl="0"/>
          <a:r>
            <a:rPr lang="en-US" smtClean="0"/>
            <a:t>Under GNU general Public license</a:t>
          </a:r>
          <a:endParaRPr lang="en-US"/>
        </a:p>
      </dgm:t>
    </dgm:pt>
    <dgm:pt modelId="{D5E54806-CFC7-494A-98C6-8E139322D547}" type="parTrans" cxnId="{D326D4A6-B956-48F3-BF02-B890C674EB03}">
      <dgm:prSet/>
      <dgm:spPr/>
      <dgm:t>
        <a:bodyPr/>
        <a:lstStyle/>
        <a:p>
          <a:endParaRPr lang="en-US"/>
        </a:p>
      </dgm:t>
    </dgm:pt>
    <dgm:pt modelId="{DEF5C747-3ECC-4032-926E-87FF0F5F2E73}" type="sibTrans" cxnId="{D326D4A6-B956-48F3-BF02-B890C674EB03}">
      <dgm:prSet/>
      <dgm:spPr/>
      <dgm:t>
        <a:bodyPr/>
        <a:lstStyle/>
        <a:p>
          <a:endParaRPr lang="en-US"/>
        </a:p>
      </dgm:t>
    </dgm:pt>
    <dgm:pt modelId="{131A56B1-BED8-401D-A751-D688C20F4831}">
      <dgm:prSet/>
      <dgm:spPr/>
      <dgm:t>
        <a:bodyPr/>
        <a:lstStyle/>
        <a:p>
          <a:pPr rtl="0"/>
          <a:r>
            <a:rPr lang="en-US" smtClean="0"/>
            <a:t>Developed in web framework VAADIN , Liferay is used to launch portlets </a:t>
          </a:r>
          <a:endParaRPr lang="en-US"/>
        </a:p>
      </dgm:t>
    </dgm:pt>
    <dgm:pt modelId="{3FC695A4-D612-438F-BC5A-7DA9A16650CF}" type="parTrans" cxnId="{B1487B8F-AFE8-46B9-A80F-B2E2EC3B5D55}">
      <dgm:prSet/>
      <dgm:spPr/>
      <dgm:t>
        <a:bodyPr/>
        <a:lstStyle/>
        <a:p>
          <a:endParaRPr lang="en-US"/>
        </a:p>
      </dgm:t>
    </dgm:pt>
    <dgm:pt modelId="{6DFE0449-F5F3-430E-B4A3-EFB2087BFBC5}" type="sibTrans" cxnId="{B1487B8F-AFE8-46B9-A80F-B2E2EC3B5D55}">
      <dgm:prSet/>
      <dgm:spPr/>
      <dgm:t>
        <a:bodyPr/>
        <a:lstStyle/>
        <a:p>
          <a:endParaRPr lang="en-US"/>
        </a:p>
      </dgm:t>
    </dgm:pt>
    <dgm:pt modelId="{D8D3E509-AC22-4F8C-B9B7-602207580E92}" type="pres">
      <dgm:prSet presAssocID="{42A838F5-8BFB-4C22-88A9-8CCBAA57708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37F87F7-4EB0-4570-8789-48CAC3B493D7}" type="pres">
      <dgm:prSet presAssocID="{8D7BE4D7-2288-4AFA-A00A-21A79559998C}" presName="thickLine" presStyleLbl="alignNode1" presStyleIdx="0" presStyleCnt="7"/>
      <dgm:spPr/>
    </dgm:pt>
    <dgm:pt modelId="{551E5C0D-9B4A-477F-90BE-9CAEC4B41429}" type="pres">
      <dgm:prSet presAssocID="{8D7BE4D7-2288-4AFA-A00A-21A79559998C}" presName="horz1" presStyleCnt="0"/>
      <dgm:spPr/>
    </dgm:pt>
    <dgm:pt modelId="{D8A28A00-E61D-4C8D-816B-971074089153}" type="pres">
      <dgm:prSet presAssocID="{8D7BE4D7-2288-4AFA-A00A-21A79559998C}" presName="tx1" presStyleLbl="revTx" presStyleIdx="0" presStyleCnt="7"/>
      <dgm:spPr/>
      <dgm:t>
        <a:bodyPr/>
        <a:lstStyle/>
        <a:p>
          <a:endParaRPr lang="en-US"/>
        </a:p>
      </dgm:t>
    </dgm:pt>
    <dgm:pt modelId="{AA88D9FF-C92A-4076-AFA9-6CCC4187C8BB}" type="pres">
      <dgm:prSet presAssocID="{8D7BE4D7-2288-4AFA-A00A-21A79559998C}" presName="vert1" presStyleCnt="0"/>
      <dgm:spPr/>
    </dgm:pt>
    <dgm:pt modelId="{F2B03334-853F-4B95-9D43-0729F3C77953}" type="pres">
      <dgm:prSet presAssocID="{80BF2E57-F148-4A07-BE64-2AD7D803E01B}" presName="thickLine" presStyleLbl="alignNode1" presStyleIdx="1" presStyleCnt="7"/>
      <dgm:spPr/>
    </dgm:pt>
    <dgm:pt modelId="{BD548CBC-955B-4BBF-8293-776A638B9E51}" type="pres">
      <dgm:prSet presAssocID="{80BF2E57-F148-4A07-BE64-2AD7D803E01B}" presName="horz1" presStyleCnt="0"/>
      <dgm:spPr/>
    </dgm:pt>
    <dgm:pt modelId="{EC5B924D-7072-4F76-B32A-7E2F5ECD4763}" type="pres">
      <dgm:prSet presAssocID="{80BF2E57-F148-4A07-BE64-2AD7D803E01B}" presName="tx1" presStyleLbl="revTx" presStyleIdx="1" presStyleCnt="7"/>
      <dgm:spPr/>
      <dgm:t>
        <a:bodyPr/>
        <a:lstStyle/>
        <a:p>
          <a:endParaRPr lang="en-US"/>
        </a:p>
      </dgm:t>
    </dgm:pt>
    <dgm:pt modelId="{2D3649DA-C941-4C76-9D5F-3E7C5A6DC87D}" type="pres">
      <dgm:prSet presAssocID="{80BF2E57-F148-4A07-BE64-2AD7D803E01B}" presName="vert1" presStyleCnt="0"/>
      <dgm:spPr/>
    </dgm:pt>
    <dgm:pt modelId="{A4D10E3D-4AD0-4CDE-A603-2432C1AF14DE}" type="pres">
      <dgm:prSet presAssocID="{980C3049-CC90-4900-A7BF-87D55CEB1205}" presName="thickLine" presStyleLbl="alignNode1" presStyleIdx="2" presStyleCnt="7"/>
      <dgm:spPr/>
    </dgm:pt>
    <dgm:pt modelId="{251FE43B-73DC-4C86-935C-4BE606D4A1CD}" type="pres">
      <dgm:prSet presAssocID="{980C3049-CC90-4900-A7BF-87D55CEB1205}" presName="horz1" presStyleCnt="0"/>
      <dgm:spPr/>
    </dgm:pt>
    <dgm:pt modelId="{F40E8B9C-50DB-4199-9937-402E31D771B2}" type="pres">
      <dgm:prSet presAssocID="{980C3049-CC90-4900-A7BF-87D55CEB1205}" presName="tx1" presStyleLbl="revTx" presStyleIdx="2" presStyleCnt="7"/>
      <dgm:spPr/>
      <dgm:t>
        <a:bodyPr/>
        <a:lstStyle/>
        <a:p>
          <a:endParaRPr lang="en-US"/>
        </a:p>
      </dgm:t>
    </dgm:pt>
    <dgm:pt modelId="{807F5CB3-A6DA-4322-A437-976A1840398B}" type="pres">
      <dgm:prSet presAssocID="{980C3049-CC90-4900-A7BF-87D55CEB1205}" presName="vert1" presStyleCnt="0"/>
      <dgm:spPr/>
    </dgm:pt>
    <dgm:pt modelId="{28D2A633-406D-4667-A740-BF5CA0B1C135}" type="pres">
      <dgm:prSet presAssocID="{3DBB9B0F-F5A6-42B9-A056-4D2C6F082CC5}" presName="thickLine" presStyleLbl="alignNode1" presStyleIdx="3" presStyleCnt="7"/>
      <dgm:spPr/>
    </dgm:pt>
    <dgm:pt modelId="{7A0DBECC-A901-43DB-B629-2309E7277D86}" type="pres">
      <dgm:prSet presAssocID="{3DBB9B0F-F5A6-42B9-A056-4D2C6F082CC5}" presName="horz1" presStyleCnt="0"/>
      <dgm:spPr/>
    </dgm:pt>
    <dgm:pt modelId="{F4393815-1CE2-40E6-9943-320B71DB715E}" type="pres">
      <dgm:prSet presAssocID="{3DBB9B0F-F5A6-42B9-A056-4D2C6F082CC5}" presName="tx1" presStyleLbl="revTx" presStyleIdx="3" presStyleCnt="7"/>
      <dgm:spPr/>
      <dgm:t>
        <a:bodyPr/>
        <a:lstStyle/>
        <a:p>
          <a:endParaRPr lang="en-US"/>
        </a:p>
      </dgm:t>
    </dgm:pt>
    <dgm:pt modelId="{BCA782ED-F707-4BAA-AECA-49ECA327DF62}" type="pres">
      <dgm:prSet presAssocID="{3DBB9B0F-F5A6-42B9-A056-4D2C6F082CC5}" presName="vert1" presStyleCnt="0"/>
      <dgm:spPr/>
    </dgm:pt>
    <dgm:pt modelId="{8182340F-D67C-4630-82EC-37B2CD7E4905}" type="pres">
      <dgm:prSet presAssocID="{D6B811F9-C0B9-44CC-91ED-7F8D2D4A006E}" presName="thickLine" presStyleLbl="alignNode1" presStyleIdx="4" presStyleCnt="7"/>
      <dgm:spPr/>
    </dgm:pt>
    <dgm:pt modelId="{4D5D2983-F63F-4200-9D4C-0DEDFDCA999C}" type="pres">
      <dgm:prSet presAssocID="{D6B811F9-C0B9-44CC-91ED-7F8D2D4A006E}" presName="horz1" presStyleCnt="0"/>
      <dgm:spPr/>
    </dgm:pt>
    <dgm:pt modelId="{2272B822-18D0-499D-8EB9-B09E34EABF89}" type="pres">
      <dgm:prSet presAssocID="{D6B811F9-C0B9-44CC-91ED-7F8D2D4A006E}" presName="tx1" presStyleLbl="revTx" presStyleIdx="4" presStyleCnt="7"/>
      <dgm:spPr/>
      <dgm:t>
        <a:bodyPr/>
        <a:lstStyle/>
        <a:p>
          <a:endParaRPr lang="en-US"/>
        </a:p>
      </dgm:t>
    </dgm:pt>
    <dgm:pt modelId="{9388325E-13AC-4416-BBFA-83787A9402D3}" type="pres">
      <dgm:prSet presAssocID="{D6B811F9-C0B9-44CC-91ED-7F8D2D4A006E}" presName="vert1" presStyleCnt="0"/>
      <dgm:spPr/>
    </dgm:pt>
    <dgm:pt modelId="{FE1DBCC7-DB78-4570-A87B-3F6FB134A03D}" type="pres">
      <dgm:prSet presAssocID="{E8E221A9-1787-446D-B599-7ECE0811F574}" presName="thickLine" presStyleLbl="alignNode1" presStyleIdx="5" presStyleCnt="7"/>
      <dgm:spPr/>
    </dgm:pt>
    <dgm:pt modelId="{2C4E5FD8-EE23-420A-84F7-61F978DC1B7B}" type="pres">
      <dgm:prSet presAssocID="{E8E221A9-1787-446D-B599-7ECE0811F574}" presName="horz1" presStyleCnt="0"/>
      <dgm:spPr/>
    </dgm:pt>
    <dgm:pt modelId="{D9E4948A-E979-422C-B922-1B43D8D6C787}" type="pres">
      <dgm:prSet presAssocID="{E8E221A9-1787-446D-B599-7ECE0811F574}" presName="tx1" presStyleLbl="revTx" presStyleIdx="5" presStyleCnt="7"/>
      <dgm:spPr/>
      <dgm:t>
        <a:bodyPr/>
        <a:lstStyle/>
        <a:p>
          <a:endParaRPr lang="en-US"/>
        </a:p>
      </dgm:t>
    </dgm:pt>
    <dgm:pt modelId="{AFBD8481-5C0C-4217-9623-632B6710E46B}" type="pres">
      <dgm:prSet presAssocID="{E8E221A9-1787-446D-B599-7ECE0811F574}" presName="vert1" presStyleCnt="0"/>
      <dgm:spPr/>
    </dgm:pt>
    <dgm:pt modelId="{8D45C538-AFD9-449B-9564-283909707467}" type="pres">
      <dgm:prSet presAssocID="{131A56B1-BED8-401D-A751-D688C20F4831}" presName="thickLine" presStyleLbl="alignNode1" presStyleIdx="6" presStyleCnt="7"/>
      <dgm:spPr/>
    </dgm:pt>
    <dgm:pt modelId="{B2B8BE66-137C-40E5-AE2D-AC19A96EC0F5}" type="pres">
      <dgm:prSet presAssocID="{131A56B1-BED8-401D-A751-D688C20F4831}" presName="horz1" presStyleCnt="0"/>
      <dgm:spPr/>
    </dgm:pt>
    <dgm:pt modelId="{F328DB21-8B82-4B9C-AC38-56A2A44438FA}" type="pres">
      <dgm:prSet presAssocID="{131A56B1-BED8-401D-A751-D688C20F4831}" presName="tx1" presStyleLbl="revTx" presStyleIdx="6" presStyleCnt="7"/>
      <dgm:spPr/>
      <dgm:t>
        <a:bodyPr/>
        <a:lstStyle/>
        <a:p>
          <a:endParaRPr lang="en-US"/>
        </a:p>
      </dgm:t>
    </dgm:pt>
    <dgm:pt modelId="{C5A58A4B-71A7-4E45-A47F-5705EFE2CF22}" type="pres">
      <dgm:prSet presAssocID="{131A56B1-BED8-401D-A751-D688C20F4831}" presName="vert1" presStyleCnt="0"/>
      <dgm:spPr/>
    </dgm:pt>
  </dgm:ptLst>
  <dgm:cxnLst>
    <dgm:cxn modelId="{B1487B8F-AFE8-46B9-A80F-B2E2EC3B5D55}" srcId="{42A838F5-8BFB-4C22-88A9-8CCBAA577080}" destId="{131A56B1-BED8-401D-A751-D688C20F4831}" srcOrd="6" destOrd="0" parTransId="{3FC695A4-D612-438F-BC5A-7DA9A16650CF}" sibTransId="{6DFE0449-F5F3-430E-B4A3-EFB2087BFBC5}"/>
    <dgm:cxn modelId="{3FCA66CF-7E68-481D-BD32-5B094C1CEB18}" srcId="{42A838F5-8BFB-4C22-88A9-8CCBAA577080}" destId="{980C3049-CC90-4900-A7BF-87D55CEB1205}" srcOrd="2" destOrd="0" parTransId="{D1179F10-8D0F-4877-A8A3-E942E1165FF3}" sibTransId="{8F1601EC-6131-414B-8C8B-E0AB8D584322}"/>
    <dgm:cxn modelId="{E58EC7EB-4CE6-4003-8AF6-D607578F20CD}" srcId="{42A838F5-8BFB-4C22-88A9-8CCBAA577080}" destId="{80BF2E57-F148-4A07-BE64-2AD7D803E01B}" srcOrd="1" destOrd="0" parTransId="{04F07B60-3F7C-48C5-9A88-3F441B732A53}" sibTransId="{D904533F-1B2B-4BA8-9A91-E077632E740B}"/>
    <dgm:cxn modelId="{0E306E43-4CF1-42E0-BC06-500F4F2D35FB}" srcId="{42A838F5-8BFB-4C22-88A9-8CCBAA577080}" destId="{3DBB9B0F-F5A6-42B9-A056-4D2C6F082CC5}" srcOrd="3" destOrd="0" parTransId="{5C31CD14-3588-4921-95EE-C1BAF38EEC92}" sibTransId="{0FC4C9FC-A8CD-42B6-8853-AE544106EDE6}"/>
    <dgm:cxn modelId="{1E9E15CD-F6FD-4A25-B6BF-3C0834121261}" type="presOf" srcId="{80BF2E57-F148-4A07-BE64-2AD7D803E01B}" destId="{EC5B924D-7072-4F76-B32A-7E2F5ECD4763}" srcOrd="0" destOrd="0" presId="urn:microsoft.com/office/officeart/2008/layout/LinedList"/>
    <dgm:cxn modelId="{D326D4A6-B956-48F3-BF02-B890C674EB03}" srcId="{42A838F5-8BFB-4C22-88A9-8CCBAA577080}" destId="{E8E221A9-1787-446D-B599-7ECE0811F574}" srcOrd="5" destOrd="0" parTransId="{D5E54806-CFC7-494A-98C6-8E139322D547}" sibTransId="{DEF5C747-3ECC-4032-926E-87FF0F5F2E73}"/>
    <dgm:cxn modelId="{32676F96-0863-4CAC-B63C-9457A1B4E758}" type="presOf" srcId="{8D7BE4D7-2288-4AFA-A00A-21A79559998C}" destId="{D8A28A00-E61D-4C8D-816B-971074089153}" srcOrd="0" destOrd="0" presId="urn:microsoft.com/office/officeart/2008/layout/LinedList"/>
    <dgm:cxn modelId="{B0939F33-F683-4D69-99F4-19A31AA44E57}" type="presOf" srcId="{E8E221A9-1787-446D-B599-7ECE0811F574}" destId="{D9E4948A-E979-422C-B922-1B43D8D6C787}" srcOrd="0" destOrd="0" presId="urn:microsoft.com/office/officeart/2008/layout/LinedList"/>
    <dgm:cxn modelId="{62972196-673F-4605-B7AD-7DA3A4B9AE80}" srcId="{42A838F5-8BFB-4C22-88A9-8CCBAA577080}" destId="{8D7BE4D7-2288-4AFA-A00A-21A79559998C}" srcOrd="0" destOrd="0" parTransId="{10BF3F10-682E-4463-941D-2A724F8ABED3}" sibTransId="{06194E9F-A2B3-4DA6-9A08-36597F249A2C}"/>
    <dgm:cxn modelId="{7556242F-56AA-4F06-866D-951C822CAAFB}" type="presOf" srcId="{131A56B1-BED8-401D-A751-D688C20F4831}" destId="{F328DB21-8B82-4B9C-AC38-56A2A44438FA}" srcOrd="0" destOrd="0" presId="urn:microsoft.com/office/officeart/2008/layout/LinedList"/>
    <dgm:cxn modelId="{7D7F4804-8211-4412-9557-25C3E0058EC6}" type="presOf" srcId="{D6B811F9-C0B9-44CC-91ED-7F8D2D4A006E}" destId="{2272B822-18D0-499D-8EB9-B09E34EABF89}" srcOrd="0" destOrd="0" presId="urn:microsoft.com/office/officeart/2008/layout/LinedList"/>
    <dgm:cxn modelId="{7DAF5A6F-34E9-4DDE-96E4-C5816A333057}" type="presOf" srcId="{980C3049-CC90-4900-A7BF-87D55CEB1205}" destId="{F40E8B9C-50DB-4199-9937-402E31D771B2}" srcOrd="0" destOrd="0" presId="urn:microsoft.com/office/officeart/2008/layout/LinedList"/>
    <dgm:cxn modelId="{F92731DC-344C-45C8-BD0F-FE7B03D076BE}" type="presOf" srcId="{3DBB9B0F-F5A6-42B9-A056-4D2C6F082CC5}" destId="{F4393815-1CE2-40E6-9943-320B71DB715E}" srcOrd="0" destOrd="0" presId="urn:microsoft.com/office/officeart/2008/layout/LinedList"/>
    <dgm:cxn modelId="{420D3113-7B5F-4159-A414-EB7AD9463A12}" type="presOf" srcId="{42A838F5-8BFB-4C22-88A9-8CCBAA577080}" destId="{D8D3E509-AC22-4F8C-B9B7-602207580E92}" srcOrd="0" destOrd="0" presId="urn:microsoft.com/office/officeart/2008/layout/LinedList"/>
    <dgm:cxn modelId="{0B5C25C8-2D7F-4DC9-A48A-2B18DAAA0941}" srcId="{42A838F5-8BFB-4C22-88A9-8CCBAA577080}" destId="{D6B811F9-C0B9-44CC-91ED-7F8D2D4A006E}" srcOrd="4" destOrd="0" parTransId="{12A79383-8E86-4412-A5B1-DCCF3BCC4E1F}" sibTransId="{0A9A9946-9DD4-40A6-9408-355B7B87159D}"/>
    <dgm:cxn modelId="{B9559E72-D585-47D5-A49E-AFBA2EED95D6}" type="presParOf" srcId="{D8D3E509-AC22-4F8C-B9B7-602207580E92}" destId="{537F87F7-4EB0-4570-8789-48CAC3B493D7}" srcOrd="0" destOrd="0" presId="urn:microsoft.com/office/officeart/2008/layout/LinedList"/>
    <dgm:cxn modelId="{E766AB2B-2F63-480E-9A2B-2D965EA3F72B}" type="presParOf" srcId="{D8D3E509-AC22-4F8C-B9B7-602207580E92}" destId="{551E5C0D-9B4A-477F-90BE-9CAEC4B41429}" srcOrd="1" destOrd="0" presId="urn:microsoft.com/office/officeart/2008/layout/LinedList"/>
    <dgm:cxn modelId="{C7B5E09A-3316-4608-95CD-0762854EF658}" type="presParOf" srcId="{551E5C0D-9B4A-477F-90BE-9CAEC4B41429}" destId="{D8A28A00-E61D-4C8D-816B-971074089153}" srcOrd="0" destOrd="0" presId="urn:microsoft.com/office/officeart/2008/layout/LinedList"/>
    <dgm:cxn modelId="{64AA198B-21EF-4E92-8588-9E49A54D037D}" type="presParOf" srcId="{551E5C0D-9B4A-477F-90BE-9CAEC4B41429}" destId="{AA88D9FF-C92A-4076-AFA9-6CCC4187C8BB}" srcOrd="1" destOrd="0" presId="urn:microsoft.com/office/officeart/2008/layout/LinedList"/>
    <dgm:cxn modelId="{22A7A2E1-9D57-4EBC-A941-8F82012A3D79}" type="presParOf" srcId="{D8D3E509-AC22-4F8C-B9B7-602207580E92}" destId="{F2B03334-853F-4B95-9D43-0729F3C77953}" srcOrd="2" destOrd="0" presId="urn:microsoft.com/office/officeart/2008/layout/LinedList"/>
    <dgm:cxn modelId="{55EA478A-AC14-49A6-88C9-0CE85537EA9B}" type="presParOf" srcId="{D8D3E509-AC22-4F8C-B9B7-602207580E92}" destId="{BD548CBC-955B-4BBF-8293-776A638B9E51}" srcOrd="3" destOrd="0" presId="urn:microsoft.com/office/officeart/2008/layout/LinedList"/>
    <dgm:cxn modelId="{D12C704A-9F6D-4234-A662-3386EA904903}" type="presParOf" srcId="{BD548CBC-955B-4BBF-8293-776A638B9E51}" destId="{EC5B924D-7072-4F76-B32A-7E2F5ECD4763}" srcOrd="0" destOrd="0" presId="urn:microsoft.com/office/officeart/2008/layout/LinedList"/>
    <dgm:cxn modelId="{E810B994-E5E5-4B32-8653-EC2DA0F10339}" type="presParOf" srcId="{BD548CBC-955B-4BBF-8293-776A638B9E51}" destId="{2D3649DA-C941-4C76-9D5F-3E7C5A6DC87D}" srcOrd="1" destOrd="0" presId="urn:microsoft.com/office/officeart/2008/layout/LinedList"/>
    <dgm:cxn modelId="{DBAEF631-635E-4D65-975B-CADE806BDFFB}" type="presParOf" srcId="{D8D3E509-AC22-4F8C-B9B7-602207580E92}" destId="{A4D10E3D-4AD0-4CDE-A603-2432C1AF14DE}" srcOrd="4" destOrd="0" presId="urn:microsoft.com/office/officeart/2008/layout/LinedList"/>
    <dgm:cxn modelId="{74CCA217-C380-4CF2-AA2B-3F78A59E6E47}" type="presParOf" srcId="{D8D3E509-AC22-4F8C-B9B7-602207580E92}" destId="{251FE43B-73DC-4C86-935C-4BE606D4A1CD}" srcOrd="5" destOrd="0" presId="urn:microsoft.com/office/officeart/2008/layout/LinedList"/>
    <dgm:cxn modelId="{4319EF73-D67C-46FC-8B18-6AEBCCE26AC5}" type="presParOf" srcId="{251FE43B-73DC-4C86-935C-4BE606D4A1CD}" destId="{F40E8B9C-50DB-4199-9937-402E31D771B2}" srcOrd="0" destOrd="0" presId="urn:microsoft.com/office/officeart/2008/layout/LinedList"/>
    <dgm:cxn modelId="{1079B489-2D81-4CFE-BE57-B49B26ED2BFB}" type="presParOf" srcId="{251FE43B-73DC-4C86-935C-4BE606D4A1CD}" destId="{807F5CB3-A6DA-4322-A437-976A1840398B}" srcOrd="1" destOrd="0" presId="urn:microsoft.com/office/officeart/2008/layout/LinedList"/>
    <dgm:cxn modelId="{FE9AC605-ACC1-499F-8E22-18E320C13F9F}" type="presParOf" srcId="{D8D3E509-AC22-4F8C-B9B7-602207580E92}" destId="{28D2A633-406D-4667-A740-BF5CA0B1C135}" srcOrd="6" destOrd="0" presId="urn:microsoft.com/office/officeart/2008/layout/LinedList"/>
    <dgm:cxn modelId="{A4F5A2E8-8350-42DB-A90D-EC895473A5F9}" type="presParOf" srcId="{D8D3E509-AC22-4F8C-B9B7-602207580E92}" destId="{7A0DBECC-A901-43DB-B629-2309E7277D86}" srcOrd="7" destOrd="0" presId="urn:microsoft.com/office/officeart/2008/layout/LinedList"/>
    <dgm:cxn modelId="{551B19DA-5453-41B1-82AE-F12534711570}" type="presParOf" srcId="{7A0DBECC-A901-43DB-B629-2309E7277D86}" destId="{F4393815-1CE2-40E6-9943-320B71DB715E}" srcOrd="0" destOrd="0" presId="urn:microsoft.com/office/officeart/2008/layout/LinedList"/>
    <dgm:cxn modelId="{3942890E-BFF8-403B-8261-EFAFC003F612}" type="presParOf" srcId="{7A0DBECC-A901-43DB-B629-2309E7277D86}" destId="{BCA782ED-F707-4BAA-AECA-49ECA327DF62}" srcOrd="1" destOrd="0" presId="urn:microsoft.com/office/officeart/2008/layout/LinedList"/>
    <dgm:cxn modelId="{9969EDBD-84D6-489C-A013-F9E065E016DC}" type="presParOf" srcId="{D8D3E509-AC22-4F8C-B9B7-602207580E92}" destId="{8182340F-D67C-4630-82EC-37B2CD7E4905}" srcOrd="8" destOrd="0" presId="urn:microsoft.com/office/officeart/2008/layout/LinedList"/>
    <dgm:cxn modelId="{9CF654A9-1974-41C8-828E-CC501ADA32C7}" type="presParOf" srcId="{D8D3E509-AC22-4F8C-B9B7-602207580E92}" destId="{4D5D2983-F63F-4200-9D4C-0DEDFDCA999C}" srcOrd="9" destOrd="0" presId="urn:microsoft.com/office/officeart/2008/layout/LinedList"/>
    <dgm:cxn modelId="{F8BC9E4A-50EA-44AC-BEED-1AC40F290B70}" type="presParOf" srcId="{4D5D2983-F63F-4200-9D4C-0DEDFDCA999C}" destId="{2272B822-18D0-499D-8EB9-B09E34EABF89}" srcOrd="0" destOrd="0" presId="urn:microsoft.com/office/officeart/2008/layout/LinedList"/>
    <dgm:cxn modelId="{A30C4A19-BE95-4EBE-8305-B9DCF4A9A0B6}" type="presParOf" srcId="{4D5D2983-F63F-4200-9D4C-0DEDFDCA999C}" destId="{9388325E-13AC-4416-BBFA-83787A9402D3}" srcOrd="1" destOrd="0" presId="urn:microsoft.com/office/officeart/2008/layout/LinedList"/>
    <dgm:cxn modelId="{C8689E11-4DA2-405C-A130-01582B6D792A}" type="presParOf" srcId="{D8D3E509-AC22-4F8C-B9B7-602207580E92}" destId="{FE1DBCC7-DB78-4570-A87B-3F6FB134A03D}" srcOrd="10" destOrd="0" presId="urn:microsoft.com/office/officeart/2008/layout/LinedList"/>
    <dgm:cxn modelId="{AA144B45-5639-4500-B1F5-1B303B337BBE}" type="presParOf" srcId="{D8D3E509-AC22-4F8C-B9B7-602207580E92}" destId="{2C4E5FD8-EE23-420A-84F7-61F978DC1B7B}" srcOrd="11" destOrd="0" presId="urn:microsoft.com/office/officeart/2008/layout/LinedList"/>
    <dgm:cxn modelId="{C25AB423-8720-42F4-ACD0-0808DCA0D4DE}" type="presParOf" srcId="{2C4E5FD8-EE23-420A-84F7-61F978DC1B7B}" destId="{D9E4948A-E979-422C-B922-1B43D8D6C787}" srcOrd="0" destOrd="0" presId="urn:microsoft.com/office/officeart/2008/layout/LinedList"/>
    <dgm:cxn modelId="{10C61054-4098-4330-A4E4-2F94938F6B71}" type="presParOf" srcId="{2C4E5FD8-EE23-420A-84F7-61F978DC1B7B}" destId="{AFBD8481-5C0C-4217-9623-632B6710E46B}" srcOrd="1" destOrd="0" presId="urn:microsoft.com/office/officeart/2008/layout/LinedList"/>
    <dgm:cxn modelId="{B2A77C2C-0ECB-4FD6-8843-5E69CE2F9FD1}" type="presParOf" srcId="{D8D3E509-AC22-4F8C-B9B7-602207580E92}" destId="{8D45C538-AFD9-449B-9564-283909707467}" srcOrd="12" destOrd="0" presId="urn:microsoft.com/office/officeart/2008/layout/LinedList"/>
    <dgm:cxn modelId="{5CF0F21D-4D3C-41BE-88D3-94C68A9B2D45}" type="presParOf" srcId="{D8D3E509-AC22-4F8C-B9B7-602207580E92}" destId="{B2B8BE66-137C-40E5-AE2D-AC19A96EC0F5}" srcOrd="13" destOrd="0" presId="urn:microsoft.com/office/officeart/2008/layout/LinedList"/>
    <dgm:cxn modelId="{6E7D0DD7-237F-493F-985C-33F0B284C2FA}" type="presParOf" srcId="{B2B8BE66-137C-40E5-AE2D-AC19A96EC0F5}" destId="{F328DB21-8B82-4B9C-AC38-56A2A44438FA}" srcOrd="0" destOrd="0" presId="urn:microsoft.com/office/officeart/2008/layout/LinedList"/>
    <dgm:cxn modelId="{14ED61E0-7568-470F-B609-D8F0170E76CB}" type="presParOf" srcId="{B2B8BE66-137C-40E5-AE2D-AC19A96EC0F5}" destId="{C5A58A4B-71A7-4E45-A47F-5705EFE2CF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2EE12B-9878-41B2-8C63-B6338A1BE1C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FF998-74E4-4058-B7E9-DB487882D95E}">
      <dgm:prSet/>
      <dgm:spPr/>
      <dgm:t>
        <a:bodyPr/>
        <a:lstStyle/>
        <a:p>
          <a:pPr rtl="0"/>
          <a:r>
            <a:rPr lang="en-US" smtClean="0"/>
            <a:t>Create Experiment by qWizard</a:t>
          </a:r>
          <a:endParaRPr lang="en-US"/>
        </a:p>
      </dgm:t>
    </dgm:pt>
    <dgm:pt modelId="{2958D373-5A6C-406F-87C3-7844934858B6}" type="parTrans" cxnId="{76734B3D-58D9-4BDA-90A5-F741D7614E1D}">
      <dgm:prSet/>
      <dgm:spPr/>
      <dgm:t>
        <a:bodyPr/>
        <a:lstStyle/>
        <a:p>
          <a:endParaRPr lang="en-US"/>
        </a:p>
      </dgm:t>
    </dgm:pt>
    <dgm:pt modelId="{E2DE1F57-6F8E-4894-8280-3486FEC9E948}" type="sibTrans" cxnId="{76734B3D-58D9-4BDA-90A5-F741D7614E1D}">
      <dgm:prSet/>
      <dgm:spPr/>
      <dgm:t>
        <a:bodyPr/>
        <a:lstStyle/>
        <a:p>
          <a:endParaRPr lang="en-US"/>
        </a:p>
      </dgm:t>
    </dgm:pt>
    <dgm:pt modelId="{29C43643-B7B2-49DC-925B-EB8ADAB02FCB}">
      <dgm:prSet/>
      <dgm:spPr/>
      <dgm:t>
        <a:bodyPr/>
        <a:lstStyle/>
        <a:p>
          <a:pPr rtl="0"/>
          <a:r>
            <a:rPr lang="en-US" smtClean="0"/>
            <a:t>Import project (batch process)</a:t>
          </a:r>
          <a:endParaRPr lang="en-US"/>
        </a:p>
      </dgm:t>
    </dgm:pt>
    <dgm:pt modelId="{24568144-870E-4B9C-984B-F98E92E5BF79}" type="parTrans" cxnId="{E2D3EF73-C69D-4808-9383-1A847E9ECE6E}">
      <dgm:prSet/>
      <dgm:spPr/>
      <dgm:t>
        <a:bodyPr/>
        <a:lstStyle/>
        <a:p>
          <a:endParaRPr lang="en-US"/>
        </a:p>
      </dgm:t>
    </dgm:pt>
    <dgm:pt modelId="{DE812E28-B3DE-43C4-8681-49094D37F7CE}" type="sibTrans" cxnId="{E2D3EF73-C69D-4808-9383-1A847E9ECE6E}">
      <dgm:prSet/>
      <dgm:spPr/>
      <dgm:t>
        <a:bodyPr/>
        <a:lstStyle/>
        <a:p>
          <a:endParaRPr lang="en-US"/>
        </a:p>
      </dgm:t>
    </dgm:pt>
    <dgm:pt modelId="{75187CE0-CEB8-4E84-9736-69C697CC4FBD}">
      <dgm:prSet/>
      <dgm:spPr/>
      <dgm:t>
        <a:bodyPr/>
        <a:lstStyle/>
        <a:p>
          <a:pPr rtl="0"/>
          <a:r>
            <a:rPr lang="en-US" smtClean="0"/>
            <a:t>Update Meta Data</a:t>
          </a:r>
          <a:endParaRPr lang="en-US"/>
        </a:p>
      </dgm:t>
    </dgm:pt>
    <dgm:pt modelId="{2647D4B8-DC83-43ED-9BF5-A53ACFADD282}" type="parTrans" cxnId="{F2BDF657-CAE7-4F7E-B118-E56D4955F0BA}">
      <dgm:prSet/>
      <dgm:spPr/>
      <dgm:t>
        <a:bodyPr/>
        <a:lstStyle/>
        <a:p>
          <a:endParaRPr lang="en-US"/>
        </a:p>
      </dgm:t>
    </dgm:pt>
    <dgm:pt modelId="{9E76398B-9C6F-42A9-9B3C-751C25634370}" type="sibTrans" cxnId="{F2BDF657-CAE7-4F7E-B118-E56D4955F0BA}">
      <dgm:prSet/>
      <dgm:spPr/>
      <dgm:t>
        <a:bodyPr/>
        <a:lstStyle/>
        <a:p>
          <a:endParaRPr lang="en-US"/>
        </a:p>
      </dgm:t>
    </dgm:pt>
    <dgm:pt modelId="{96933A73-E5ED-4CDF-849E-A6E79AC50A4B}">
      <dgm:prSet/>
      <dgm:spPr/>
      <dgm:t>
        <a:bodyPr/>
        <a:lstStyle/>
        <a:p>
          <a:pPr rtl="0"/>
          <a:r>
            <a:rPr lang="en-US" smtClean="0"/>
            <a:t>Define Users and Previldeges</a:t>
          </a:r>
          <a:endParaRPr lang="en-US"/>
        </a:p>
      </dgm:t>
    </dgm:pt>
    <dgm:pt modelId="{7710A7EB-436F-4B7A-964F-AC32B2951FAD}" type="parTrans" cxnId="{805C3D18-FDCD-4391-80B4-593720060236}">
      <dgm:prSet/>
      <dgm:spPr/>
      <dgm:t>
        <a:bodyPr/>
        <a:lstStyle/>
        <a:p>
          <a:endParaRPr lang="en-US"/>
        </a:p>
      </dgm:t>
    </dgm:pt>
    <dgm:pt modelId="{102B340C-497D-4483-A97D-0A5771485538}" type="sibTrans" cxnId="{805C3D18-FDCD-4391-80B4-593720060236}">
      <dgm:prSet/>
      <dgm:spPr/>
      <dgm:t>
        <a:bodyPr/>
        <a:lstStyle/>
        <a:p>
          <a:endParaRPr lang="en-US"/>
        </a:p>
      </dgm:t>
    </dgm:pt>
    <dgm:pt modelId="{B7AF22E9-5563-4DC6-B962-313E6583006D}" type="pres">
      <dgm:prSet presAssocID="{D72EE12B-9878-41B2-8C63-B6338A1BE1C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919778-9A29-4DBF-A097-C018D2B3AD79}" type="pres">
      <dgm:prSet presAssocID="{CC8FF998-74E4-4058-B7E9-DB487882D95E}" presName="composite" presStyleCnt="0"/>
      <dgm:spPr/>
    </dgm:pt>
    <dgm:pt modelId="{CB6030A0-D7A2-4857-BAE8-E5CF4C324F41}" type="pres">
      <dgm:prSet presAssocID="{CC8FF998-74E4-4058-B7E9-DB487882D95E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90EFC19-635D-4D87-9F60-04BF9CB4FB34}" type="pres">
      <dgm:prSet presAssocID="{CC8FF998-74E4-4058-B7E9-DB487882D95E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61A23-5C04-41F2-81A6-9D55B2869ABE}" type="pres">
      <dgm:prSet presAssocID="{E2DE1F57-6F8E-4894-8280-3486FEC9E948}" presName="spacing" presStyleCnt="0"/>
      <dgm:spPr/>
    </dgm:pt>
    <dgm:pt modelId="{A1D14381-6D2B-4DC4-A716-8D462DE9C371}" type="pres">
      <dgm:prSet presAssocID="{29C43643-B7B2-49DC-925B-EB8ADAB02FCB}" presName="composite" presStyleCnt="0"/>
      <dgm:spPr/>
    </dgm:pt>
    <dgm:pt modelId="{5F3A31C1-0C6F-4D0F-BF6B-7D377B309BA4}" type="pres">
      <dgm:prSet presAssocID="{29C43643-B7B2-49DC-925B-EB8ADAB02FCB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97C60DF-00FF-4D14-86F3-77F157CE9DEA}" type="pres">
      <dgm:prSet presAssocID="{29C43643-B7B2-49DC-925B-EB8ADAB02FCB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7BA5D-73F3-4364-8644-60DEF6B10DA3}" type="pres">
      <dgm:prSet presAssocID="{DE812E28-B3DE-43C4-8681-49094D37F7CE}" presName="spacing" presStyleCnt="0"/>
      <dgm:spPr/>
    </dgm:pt>
    <dgm:pt modelId="{C08ABC30-DE6E-4A72-AE56-E7DF57FDA417}" type="pres">
      <dgm:prSet presAssocID="{75187CE0-CEB8-4E84-9736-69C697CC4FBD}" presName="composite" presStyleCnt="0"/>
      <dgm:spPr/>
    </dgm:pt>
    <dgm:pt modelId="{4B3C7D4D-42C2-4534-B0E9-C29EDE4FB0D7}" type="pres">
      <dgm:prSet presAssocID="{75187CE0-CEB8-4E84-9736-69C697CC4FBD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1D47A8D-48D4-4892-8E98-CFA89FC52B68}" type="pres">
      <dgm:prSet presAssocID="{75187CE0-CEB8-4E84-9736-69C697CC4FB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04806-2E5B-4C73-B465-A86E835A64A0}" type="pres">
      <dgm:prSet presAssocID="{9E76398B-9C6F-42A9-9B3C-751C25634370}" presName="spacing" presStyleCnt="0"/>
      <dgm:spPr/>
    </dgm:pt>
    <dgm:pt modelId="{28825608-4850-4A97-AB29-5EE809EC7D05}" type="pres">
      <dgm:prSet presAssocID="{96933A73-E5ED-4CDF-849E-A6E79AC50A4B}" presName="composite" presStyleCnt="0"/>
      <dgm:spPr/>
    </dgm:pt>
    <dgm:pt modelId="{46D76999-1583-4BE6-916C-2A6725B12708}" type="pres">
      <dgm:prSet presAssocID="{96933A73-E5ED-4CDF-849E-A6E79AC50A4B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9ED0787-0D39-4D8E-B345-9E7B762478B5}" type="pres">
      <dgm:prSet presAssocID="{96933A73-E5ED-4CDF-849E-A6E79AC50A4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9E3D0E-F441-492F-B848-AC5366F20182}" type="presOf" srcId="{D72EE12B-9878-41B2-8C63-B6338A1BE1C1}" destId="{B7AF22E9-5563-4DC6-B962-313E6583006D}" srcOrd="0" destOrd="0" presId="urn:microsoft.com/office/officeart/2005/8/layout/vList3"/>
    <dgm:cxn modelId="{F2BDF657-CAE7-4F7E-B118-E56D4955F0BA}" srcId="{D72EE12B-9878-41B2-8C63-B6338A1BE1C1}" destId="{75187CE0-CEB8-4E84-9736-69C697CC4FBD}" srcOrd="2" destOrd="0" parTransId="{2647D4B8-DC83-43ED-9BF5-A53ACFADD282}" sibTransId="{9E76398B-9C6F-42A9-9B3C-751C25634370}"/>
    <dgm:cxn modelId="{E2D3EF73-C69D-4808-9383-1A847E9ECE6E}" srcId="{D72EE12B-9878-41B2-8C63-B6338A1BE1C1}" destId="{29C43643-B7B2-49DC-925B-EB8ADAB02FCB}" srcOrd="1" destOrd="0" parTransId="{24568144-870E-4B9C-984B-F98E92E5BF79}" sibTransId="{DE812E28-B3DE-43C4-8681-49094D37F7CE}"/>
    <dgm:cxn modelId="{D6A96020-DD73-402B-8F00-21367DBCC34B}" type="presOf" srcId="{75187CE0-CEB8-4E84-9736-69C697CC4FBD}" destId="{F1D47A8D-48D4-4892-8E98-CFA89FC52B68}" srcOrd="0" destOrd="0" presId="urn:microsoft.com/office/officeart/2005/8/layout/vList3"/>
    <dgm:cxn modelId="{1BF62EC8-328B-4FA1-A84D-9ED6233394B4}" type="presOf" srcId="{CC8FF998-74E4-4058-B7E9-DB487882D95E}" destId="{A90EFC19-635D-4D87-9F60-04BF9CB4FB34}" srcOrd="0" destOrd="0" presId="urn:microsoft.com/office/officeart/2005/8/layout/vList3"/>
    <dgm:cxn modelId="{805C3D18-FDCD-4391-80B4-593720060236}" srcId="{D72EE12B-9878-41B2-8C63-B6338A1BE1C1}" destId="{96933A73-E5ED-4CDF-849E-A6E79AC50A4B}" srcOrd="3" destOrd="0" parTransId="{7710A7EB-436F-4B7A-964F-AC32B2951FAD}" sibTransId="{102B340C-497D-4483-A97D-0A5771485538}"/>
    <dgm:cxn modelId="{76734B3D-58D9-4BDA-90A5-F741D7614E1D}" srcId="{D72EE12B-9878-41B2-8C63-B6338A1BE1C1}" destId="{CC8FF998-74E4-4058-B7E9-DB487882D95E}" srcOrd="0" destOrd="0" parTransId="{2958D373-5A6C-406F-87C3-7844934858B6}" sibTransId="{E2DE1F57-6F8E-4894-8280-3486FEC9E948}"/>
    <dgm:cxn modelId="{7E913B91-21DC-42DF-A440-B8F6091119FD}" type="presOf" srcId="{29C43643-B7B2-49DC-925B-EB8ADAB02FCB}" destId="{397C60DF-00FF-4D14-86F3-77F157CE9DEA}" srcOrd="0" destOrd="0" presId="urn:microsoft.com/office/officeart/2005/8/layout/vList3"/>
    <dgm:cxn modelId="{5058EDC1-61DA-43F9-B99F-A700E4113C8D}" type="presOf" srcId="{96933A73-E5ED-4CDF-849E-A6E79AC50A4B}" destId="{39ED0787-0D39-4D8E-B345-9E7B762478B5}" srcOrd="0" destOrd="0" presId="urn:microsoft.com/office/officeart/2005/8/layout/vList3"/>
    <dgm:cxn modelId="{0E40D9DA-E563-4F01-97D0-639D1065BE0D}" type="presParOf" srcId="{B7AF22E9-5563-4DC6-B962-313E6583006D}" destId="{65919778-9A29-4DBF-A097-C018D2B3AD79}" srcOrd="0" destOrd="0" presId="urn:microsoft.com/office/officeart/2005/8/layout/vList3"/>
    <dgm:cxn modelId="{25A42C39-C2A6-4585-B493-25A9CC624F87}" type="presParOf" srcId="{65919778-9A29-4DBF-A097-C018D2B3AD79}" destId="{CB6030A0-D7A2-4857-BAE8-E5CF4C324F41}" srcOrd="0" destOrd="0" presId="urn:microsoft.com/office/officeart/2005/8/layout/vList3"/>
    <dgm:cxn modelId="{AB7BAEAB-A8EE-40A4-A9C5-2BE1A940E263}" type="presParOf" srcId="{65919778-9A29-4DBF-A097-C018D2B3AD79}" destId="{A90EFC19-635D-4D87-9F60-04BF9CB4FB34}" srcOrd="1" destOrd="0" presId="urn:microsoft.com/office/officeart/2005/8/layout/vList3"/>
    <dgm:cxn modelId="{614E3B27-4D5F-48E0-A7DE-370202A4CE93}" type="presParOf" srcId="{B7AF22E9-5563-4DC6-B962-313E6583006D}" destId="{CEC61A23-5C04-41F2-81A6-9D55B2869ABE}" srcOrd="1" destOrd="0" presId="urn:microsoft.com/office/officeart/2005/8/layout/vList3"/>
    <dgm:cxn modelId="{148DBD00-E7E3-429F-822E-CDE7233236F2}" type="presParOf" srcId="{B7AF22E9-5563-4DC6-B962-313E6583006D}" destId="{A1D14381-6D2B-4DC4-A716-8D462DE9C371}" srcOrd="2" destOrd="0" presId="urn:microsoft.com/office/officeart/2005/8/layout/vList3"/>
    <dgm:cxn modelId="{3E4BE862-C531-454D-8374-96CC6F8873A8}" type="presParOf" srcId="{A1D14381-6D2B-4DC4-A716-8D462DE9C371}" destId="{5F3A31C1-0C6F-4D0F-BF6B-7D377B309BA4}" srcOrd="0" destOrd="0" presId="urn:microsoft.com/office/officeart/2005/8/layout/vList3"/>
    <dgm:cxn modelId="{C99D498E-CA67-42F2-BFEE-E9A973E9370C}" type="presParOf" srcId="{A1D14381-6D2B-4DC4-A716-8D462DE9C371}" destId="{397C60DF-00FF-4D14-86F3-77F157CE9DEA}" srcOrd="1" destOrd="0" presId="urn:microsoft.com/office/officeart/2005/8/layout/vList3"/>
    <dgm:cxn modelId="{E3A870A6-021F-4175-9B63-C09FA38A3D75}" type="presParOf" srcId="{B7AF22E9-5563-4DC6-B962-313E6583006D}" destId="{2E67BA5D-73F3-4364-8644-60DEF6B10DA3}" srcOrd="3" destOrd="0" presId="urn:microsoft.com/office/officeart/2005/8/layout/vList3"/>
    <dgm:cxn modelId="{3EF00764-F801-4953-B559-4C3F91C7EE27}" type="presParOf" srcId="{B7AF22E9-5563-4DC6-B962-313E6583006D}" destId="{C08ABC30-DE6E-4A72-AE56-E7DF57FDA417}" srcOrd="4" destOrd="0" presId="urn:microsoft.com/office/officeart/2005/8/layout/vList3"/>
    <dgm:cxn modelId="{7114745C-9C04-4060-BA02-A764E31E047D}" type="presParOf" srcId="{C08ABC30-DE6E-4A72-AE56-E7DF57FDA417}" destId="{4B3C7D4D-42C2-4534-B0E9-C29EDE4FB0D7}" srcOrd="0" destOrd="0" presId="urn:microsoft.com/office/officeart/2005/8/layout/vList3"/>
    <dgm:cxn modelId="{02A4C5F0-39B8-48D4-96DE-8FD8FC1DCBF6}" type="presParOf" srcId="{C08ABC30-DE6E-4A72-AE56-E7DF57FDA417}" destId="{F1D47A8D-48D4-4892-8E98-CFA89FC52B68}" srcOrd="1" destOrd="0" presId="urn:microsoft.com/office/officeart/2005/8/layout/vList3"/>
    <dgm:cxn modelId="{8164CCA0-50FC-448D-8831-37E5E43DFE63}" type="presParOf" srcId="{B7AF22E9-5563-4DC6-B962-313E6583006D}" destId="{15704806-2E5B-4C73-B465-A86E835A64A0}" srcOrd="5" destOrd="0" presId="urn:microsoft.com/office/officeart/2005/8/layout/vList3"/>
    <dgm:cxn modelId="{8DA488B3-06C6-47B5-8911-720789EE36DF}" type="presParOf" srcId="{B7AF22E9-5563-4DC6-B962-313E6583006D}" destId="{28825608-4850-4A97-AB29-5EE809EC7D05}" srcOrd="6" destOrd="0" presId="urn:microsoft.com/office/officeart/2005/8/layout/vList3"/>
    <dgm:cxn modelId="{CAF9067D-4C50-4B2C-8D88-EA6BBC342567}" type="presParOf" srcId="{28825608-4850-4A97-AB29-5EE809EC7D05}" destId="{46D76999-1583-4BE6-916C-2A6725B12708}" srcOrd="0" destOrd="0" presId="urn:microsoft.com/office/officeart/2005/8/layout/vList3"/>
    <dgm:cxn modelId="{627B00B3-1DEC-40EC-AF37-176395C0A9DF}" type="presParOf" srcId="{28825608-4850-4A97-AB29-5EE809EC7D05}" destId="{39ED0787-0D39-4D8E-B345-9E7B762478B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5683D-0AFD-47E9-B01B-8238C97616EE}">
      <dsp:nvSpPr>
        <dsp:cNvPr id="0" name=""/>
        <dsp:cNvSpPr/>
      </dsp:nvSpPr>
      <dsp:spPr>
        <a:xfrm>
          <a:off x="65968" y="0"/>
          <a:ext cx="4564162" cy="456416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F39C3-0CB9-40C4-8F37-4C4AA1E5F8A5}">
      <dsp:nvSpPr>
        <dsp:cNvPr id="0" name=""/>
        <dsp:cNvSpPr/>
      </dsp:nvSpPr>
      <dsp:spPr>
        <a:xfrm>
          <a:off x="362639" y="296670"/>
          <a:ext cx="1825664" cy="18256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Module1: Mass Spectrometry</a:t>
          </a:r>
          <a:endParaRPr lang="en-US" sz="2100" kern="1200"/>
        </a:p>
      </dsp:txBody>
      <dsp:txXfrm>
        <a:off x="451761" y="385792"/>
        <a:ext cx="1647420" cy="1647420"/>
      </dsp:txXfrm>
    </dsp:sp>
    <dsp:sp modelId="{2BE3943F-5983-4CCE-BE7D-084A97051198}">
      <dsp:nvSpPr>
        <dsp:cNvPr id="0" name=""/>
        <dsp:cNvSpPr/>
      </dsp:nvSpPr>
      <dsp:spPr>
        <a:xfrm>
          <a:off x="2507795" y="296670"/>
          <a:ext cx="1825664" cy="1825664"/>
        </a:xfrm>
        <a:prstGeom prst="roundRect">
          <a:avLst/>
        </a:prstGeom>
        <a:solidFill>
          <a:schemeClr val="accent3">
            <a:hueOff val="-411354"/>
            <a:satOff val="-7224"/>
            <a:lumOff val="-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Modue2:  Spectroscopy, NMR</a:t>
          </a:r>
          <a:endParaRPr lang="en-US" sz="2100" kern="1200" dirty="0"/>
        </a:p>
      </dsp:txBody>
      <dsp:txXfrm>
        <a:off x="2596917" y="385792"/>
        <a:ext cx="1647420" cy="1647420"/>
      </dsp:txXfrm>
    </dsp:sp>
    <dsp:sp modelId="{DB9F11A0-9AAF-414D-80DE-09F69F672C47}">
      <dsp:nvSpPr>
        <dsp:cNvPr id="0" name=""/>
        <dsp:cNvSpPr/>
      </dsp:nvSpPr>
      <dsp:spPr>
        <a:xfrm>
          <a:off x="362639" y="2441826"/>
          <a:ext cx="1825664" cy="1825664"/>
        </a:xfrm>
        <a:prstGeom prst="roundRect">
          <a:avLst/>
        </a:prstGeom>
        <a:solidFill>
          <a:schemeClr val="accent3">
            <a:hueOff val="-822709"/>
            <a:satOff val="-14447"/>
            <a:lumOff val="-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Module3:  Analytical Chemistry</a:t>
          </a:r>
          <a:endParaRPr lang="en-US" sz="2100" kern="1200"/>
        </a:p>
      </dsp:txBody>
      <dsp:txXfrm>
        <a:off x="451761" y="2530948"/>
        <a:ext cx="1647420" cy="1647420"/>
      </dsp:txXfrm>
    </dsp:sp>
    <dsp:sp modelId="{5787C834-8A0B-4B50-AAEF-D14B5CDA8166}">
      <dsp:nvSpPr>
        <dsp:cNvPr id="0" name=""/>
        <dsp:cNvSpPr/>
      </dsp:nvSpPr>
      <dsp:spPr>
        <a:xfrm>
          <a:off x="2507795" y="2441826"/>
          <a:ext cx="1825664" cy="1825664"/>
        </a:xfrm>
        <a:prstGeom prst="roundRect">
          <a:avLst/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Module4:  Statistics and Consulting</a:t>
          </a:r>
          <a:endParaRPr lang="en-US" sz="2100" kern="1200"/>
        </a:p>
      </dsp:txBody>
      <dsp:txXfrm>
        <a:off x="2596917" y="2530948"/>
        <a:ext cx="1647420" cy="1647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9D5E9-BDE0-4396-9BC3-A288B16153B2}">
      <dsp:nvSpPr>
        <dsp:cNvPr id="0" name=""/>
        <dsp:cNvSpPr/>
      </dsp:nvSpPr>
      <dsp:spPr>
        <a:xfrm>
          <a:off x="26126" y="0"/>
          <a:ext cx="3748471" cy="4342095"/>
        </a:xfrm>
        <a:prstGeom prst="triangl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215C54-B325-4F2E-9504-6AC735B9A244}">
      <dsp:nvSpPr>
        <dsp:cNvPr id="0" name=""/>
        <dsp:cNvSpPr/>
      </dsp:nvSpPr>
      <dsp:spPr>
        <a:xfrm>
          <a:off x="1874235" y="434633"/>
          <a:ext cx="2436506" cy="30869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 Integrated Data Management System</a:t>
          </a:r>
        </a:p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(DFG Project)</a:t>
          </a:r>
          <a:endParaRPr lang="en-US" sz="2900" kern="1200" dirty="0"/>
        </a:p>
      </dsp:txBody>
      <dsp:txXfrm>
        <a:off x="1993175" y="553573"/>
        <a:ext cx="2198626" cy="2849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F310A-2989-4500-94BA-1D6D2F6FD12B}">
      <dsp:nvSpPr>
        <dsp:cNvPr id="0" name=""/>
        <dsp:cNvSpPr/>
      </dsp:nvSpPr>
      <dsp:spPr>
        <a:xfrm>
          <a:off x="0" y="64844"/>
          <a:ext cx="9720072" cy="501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Implemented</a:t>
          </a:r>
          <a:r>
            <a:rPr lang="en-US" sz="2200" kern="1200" smtClean="0"/>
            <a:t> in Java and Python </a:t>
          </a:r>
          <a:endParaRPr lang="en-US" sz="2200" kern="1200"/>
        </a:p>
      </dsp:txBody>
      <dsp:txXfrm>
        <a:off x="24502" y="89346"/>
        <a:ext cx="9671068" cy="452926"/>
      </dsp:txXfrm>
    </dsp:sp>
    <dsp:sp modelId="{51B7FE80-738C-40ED-8694-34A8E0AD3B6B}">
      <dsp:nvSpPr>
        <dsp:cNvPr id="0" name=""/>
        <dsp:cNvSpPr/>
      </dsp:nvSpPr>
      <dsp:spPr>
        <a:xfrm>
          <a:off x="0" y="630134"/>
          <a:ext cx="9720072" cy="501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Apache</a:t>
          </a:r>
          <a:r>
            <a:rPr lang="en-US" sz="2200" kern="1200" smtClean="0"/>
            <a:t> Software License 2.0.</a:t>
          </a:r>
          <a:endParaRPr lang="en-US" sz="2200" kern="1200"/>
        </a:p>
      </dsp:txBody>
      <dsp:txXfrm>
        <a:off x="24502" y="654636"/>
        <a:ext cx="9671068" cy="452926"/>
      </dsp:txXfrm>
    </dsp:sp>
    <dsp:sp modelId="{4B7F32A9-D9A3-445D-8EAB-CD0D0E76B54F}">
      <dsp:nvSpPr>
        <dsp:cNvPr id="0" name=""/>
        <dsp:cNvSpPr/>
      </dsp:nvSpPr>
      <dsp:spPr>
        <a:xfrm>
          <a:off x="0" y="1195424"/>
          <a:ext cx="9720072" cy="501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FAIR: F</a:t>
          </a:r>
          <a:r>
            <a:rPr lang="en-US" sz="2200" kern="1200" smtClean="0"/>
            <a:t>indable, </a:t>
          </a:r>
          <a:r>
            <a:rPr lang="en-US" sz="2200" b="1" kern="1200" smtClean="0"/>
            <a:t>A</a:t>
          </a:r>
          <a:r>
            <a:rPr lang="en-US" sz="2200" kern="1200" smtClean="0"/>
            <a:t>ccessible, </a:t>
          </a:r>
          <a:r>
            <a:rPr lang="en-US" sz="2200" b="1" kern="1200" smtClean="0"/>
            <a:t>I</a:t>
          </a:r>
          <a:r>
            <a:rPr lang="en-US" sz="2200" kern="1200" smtClean="0"/>
            <a:t>nteroperable, and </a:t>
          </a:r>
          <a:r>
            <a:rPr lang="en-US" sz="2200" b="1" kern="1200" smtClean="0"/>
            <a:t>R</a:t>
          </a:r>
          <a:r>
            <a:rPr lang="en-US" sz="2200" kern="1200" smtClean="0"/>
            <a:t>eusable </a:t>
          </a:r>
          <a:endParaRPr lang="en-US" sz="2200" kern="1200"/>
        </a:p>
      </dsp:txBody>
      <dsp:txXfrm>
        <a:off x="24502" y="1219926"/>
        <a:ext cx="9671068" cy="452926"/>
      </dsp:txXfrm>
    </dsp:sp>
    <dsp:sp modelId="{CB2AD4A4-9673-4C35-9DD0-8AA190AD8588}">
      <dsp:nvSpPr>
        <dsp:cNvPr id="0" name=""/>
        <dsp:cNvSpPr/>
      </dsp:nvSpPr>
      <dsp:spPr>
        <a:xfrm>
          <a:off x="0" y="1760714"/>
          <a:ext cx="9720072" cy="501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Loose Coupling with other workflows through API</a:t>
          </a:r>
          <a:endParaRPr lang="en-US" sz="2200" kern="1200"/>
        </a:p>
      </dsp:txBody>
      <dsp:txXfrm>
        <a:off x="24502" y="1785216"/>
        <a:ext cx="9671068" cy="452926"/>
      </dsp:txXfrm>
    </dsp:sp>
    <dsp:sp modelId="{F02E8BE7-5BC9-47AE-A194-32A0D8B1FD49}">
      <dsp:nvSpPr>
        <dsp:cNvPr id="0" name=""/>
        <dsp:cNvSpPr/>
      </dsp:nvSpPr>
      <dsp:spPr>
        <a:xfrm>
          <a:off x="0" y="2326004"/>
          <a:ext cx="9720072" cy="501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hybrid </a:t>
          </a:r>
          <a:r>
            <a:rPr lang="en-US" sz="2200" i="1" kern="1200" smtClean="0"/>
            <a:t>data repository</a:t>
          </a:r>
          <a:endParaRPr lang="en-US" sz="2200" kern="1200"/>
        </a:p>
      </dsp:txBody>
      <dsp:txXfrm>
        <a:off x="24502" y="2350506"/>
        <a:ext cx="9671068" cy="452926"/>
      </dsp:txXfrm>
    </dsp:sp>
    <dsp:sp modelId="{34CF6B9A-2565-4ED8-9F0E-4133AFE4C7B0}">
      <dsp:nvSpPr>
        <dsp:cNvPr id="0" name=""/>
        <dsp:cNvSpPr/>
      </dsp:nvSpPr>
      <dsp:spPr>
        <a:xfrm>
          <a:off x="0" y="2891295"/>
          <a:ext cx="9720072" cy="501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1" kern="1200" smtClean="0"/>
            <a:t>relational database management system</a:t>
          </a:r>
          <a:r>
            <a:rPr lang="en-US" sz="2200" kern="1200" smtClean="0"/>
            <a:t> (RDBMS)for metadata and selected results</a:t>
          </a:r>
          <a:endParaRPr lang="en-US" sz="2200" kern="1200"/>
        </a:p>
      </dsp:txBody>
      <dsp:txXfrm>
        <a:off x="24502" y="2915797"/>
        <a:ext cx="9671068" cy="452926"/>
      </dsp:txXfrm>
    </dsp:sp>
    <dsp:sp modelId="{A202C34E-345A-4FAA-AE0A-8A3D0800FEB3}">
      <dsp:nvSpPr>
        <dsp:cNvPr id="0" name=""/>
        <dsp:cNvSpPr/>
      </dsp:nvSpPr>
      <dsp:spPr>
        <a:xfrm>
          <a:off x="0" y="3456585"/>
          <a:ext cx="9720072" cy="501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flat-file </a:t>
          </a:r>
          <a:r>
            <a:rPr lang="en-US" sz="2200" i="1" kern="1200" dirty="0" smtClean="0"/>
            <a:t>data store</a:t>
          </a:r>
          <a:r>
            <a:rPr lang="en-US" sz="2200" kern="1200" dirty="0" smtClean="0"/>
            <a:t> for bulk data</a:t>
          </a:r>
          <a:endParaRPr lang="en-US" sz="2200" kern="1200" dirty="0"/>
        </a:p>
      </dsp:txBody>
      <dsp:txXfrm>
        <a:off x="24502" y="3481087"/>
        <a:ext cx="9671068" cy="452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F87F7-4EB0-4570-8789-48CAC3B493D7}">
      <dsp:nvSpPr>
        <dsp:cNvPr id="0" name=""/>
        <dsp:cNvSpPr/>
      </dsp:nvSpPr>
      <dsp:spPr>
        <a:xfrm>
          <a:off x="0" y="535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28A00-E61D-4C8D-816B-971074089153}">
      <dsp:nvSpPr>
        <dsp:cNvPr id="0" name=""/>
        <dsp:cNvSpPr/>
      </dsp:nvSpPr>
      <dsp:spPr>
        <a:xfrm>
          <a:off x="0" y="535"/>
          <a:ext cx="9720072" cy="6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 web-based Portal to Manage Projects and design Experiments through wizards(qWizards)</a:t>
          </a:r>
          <a:endParaRPr lang="en-US" sz="2000" kern="1200"/>
        </a:p>
      </dsp:txBody>
      <dsp:txXfrm>
        <a:off x="0" y="535"/>
        <a:ext cx="9720072" cy="626864"/>
      </dsp:txXfrm>
    </dsp:sp>
    <dsp:sp modelId="{F2B03334-853F-4B95-9D43-0729F3C77953}">
      <dsp:nvSpPr>
        <dsp:cNvPr id="0" name=""/>
        <dsp:cNvSpPr/>
      </dsp:nvSpPr>
      <dsp:spPr>
        <a:xfrm>
          <a:off x="0" y="627399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B924D-7072-4F76-B32A-7E2F5ECD4763}">
      <dsp:nvSpPr>
        <dsp:cNvPr id="0" name=""/>
        <dsp:cNvSpPr/>
      </dsp:nvSpPr>
      <dsp:spPr>
        <a:xfrm>
          <a:off x="0" y="627399"/>
          <a:ext cx="9720072" cy="6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Inspires from biomedical applications like Galaxy</a:t>
          </a:r>
          <a:endParaRPr lang="en-US" sz="2000" kern="1200" dirty="0"/>
        </a:p>
      </dsp:txBody>
      <dsp:txXfrm>
        <a:off x="0" y="627399"/>
        <a:ext cx="9720072" cy="626864"/>
      </dsp:txXfrm>
    </dsp:sp>
    <dsp:sp modelId="{A4D10E3D-4AD0-4CDE-A603-2432C1AF14DE}">
      <dsp:nvSpPr>
        <dsp:cNvPr id="0" name=""/>
        <dsp:cNvSpPr/>
      </dsp:nvSpPr>
      <dsp:spPr>
        <a:xfrm>
          <a:off x="0" y="1254263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E8B9C-50DB-4199-9937-402E31D771B2}">
      <dsp:nvSpPr>
        <dsp:cNvPr id="0" name=""/>
        <dsp:cNvSpPr/>
      </dsp:nvSpPr>
      <dsp:spPr>
        <a:xfrm>
          <a:off x="0" y="1254263"/>
          <a:ext cx="9720072" cy="6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Developed in University of Tubingen/Germany </a:t>
          </a:r>
          <a:endParaRPr lang="en-US" sz="2000" kern="1200"/>
        </a:p>
      </dsp:txBody>
      <dsp:txXfrm>
        <a:off x="0" y="1254263"/>
        <a:ext cx="9720072" cy="626864"/>
      </dsp:txXfrm>
    </dsp:sp>
    <dsp:sp modelId="{28D2A633-406D-4667-A740-BF5CA0B1C135}">
      <dsp:nvSpPr>
        <dsp:cNvPr id="0" name=""/>
        <dsp:cNvSpPr/>
      </dsp:nvSpPr>
      <dsp:spPr>
        <a:xfrm>
          <a:off x="0" y="1881127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93815-1CE2-40E6-9943-320B71DB715E}">
      <dsp:nvSpPr>
        <dsp:cNvPr id="0" name=""/>
        <dsp:cNvSpPr/>
      </dsp:nvSpPr>
      <dsp:spPr>
        <a:xfrm>
          <a:off x="0" y="1881127"/>
          <a:ext cx="9720072" cy="6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Full Integration with OpenBIS</a:t>
          </a:r>
          <a:endParaRPr lang="en-US" sz="2000" kern="1200" dirty="0"/>
        </a:p>
      </dsp:txBody>
      <dsp:txXfrm>
        <a:off x="0" y="1881127"/>
        <a:ext cx="9720072" cy="626864"/>
      </dsp:txXfrm>
    </dsp:sp>
    <dsp:sp modelId="{8182340F-D67C-4630-82EC-37B2CD7E4905}">
      <dsp:nvSpPr>
        <dsp:cNvPr id="0" name=""/>
        <dsp:cNvSpPr/>
      </dsp:nvSpPr>
      <dsp:spPr>
        <a:xfrm>
          <a:off x="0" y="2507992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2B822-18D0-499D-8EB9-B09E34EABF89}">
      <dsp:nvSpPr>
        <dsp:cNvPr id="0" name=""/>
        <dsp:cNvSpPr/>
      </dsp:nvSpPr>
      <dsp:spPr>
        <a:xfrm>
          <a:off x="0" y="2507992"/>
          <a:ext cx="9720072" cy="6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create a full-factorial experimental design</a:t>
          </a:r>
          <a:endParaRPr lang="en-US" sz="2000" kern="1200"/>
        </a:p>
      </dsp:txBody>
      <dsp:txXfrm>
        <a:off x="0" y="2507992"/>
        <a:ext cx="9720072" cy="626864"/>
      </dsp:txXfrm>
    </dsp:sp>
    <dsp:sp modelId="{FE1DBCC7-DB78-4570-A87B-3F6FB134A03D}">
      <dsp:nvSpPr>
        <dsp:cNvPr id="0" name=""/>
        <dsp:cNvSpPr/>
      </dsp:nvSpPr>
      <dsp:spPr>
        <a:xfrm>
          <a:off x="0" y="3134856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4948A-E979-422C-B922-1B43D8D6C787}">
      <dsp:nvSpPr>
        <dsp:cNvPr id="0" name=""/>
        <dsp:cNvSpPr/>
      </dsp:nvSpPr>
      <dsp:spPr>
        <a:xfrm>
          <a:off x="0" y="3134856"/>
          <a:ext cx="9720072" cy="6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Under GNU general Public license</a:t>
          </a:r>
          <a:endParaRPr lang="en-US" sz="2000" kern="1200"/>
        </a:p>
      </dsp:txBody>
      <dsp:txXfrm>
        <a:off x="0" y="3134856"/>
        <a:ext cx="9720072" cy="626864"/>
      </dsp:txXfrm>
    </dsp:sp>
    <dsp:sp modelId="{8D45C538-AFD9-449B-9564-283909707467}">
      <dsp:nvSpPr>
        <dsp:cNvPr id="0" name=""/>
        <dsp:cNvSpPr/>
      </dsp:nvSpPr>
      <dsp:spPr>
        <a:xfrm>
          <a:off x="0" y="376172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8DB21-8B82-4B9C-AC38-56A2A44438FA}">
      <dsp:nvSpPr>
        <dsp:cNvPr id="0" name=""/>
        <dsp:cNvSpPr/>
      </dsp:nvSpPr>
      <dsp:spPr>
        <a:xfrm>
          <a:off x="0" y="3761720"/>
          <a:ext cx="9720072" cy="6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Developed in web framework VAADIN , Liferay is used to launch portlets </a:t>
          </a:r>
          <a:endParaRPr lang="en-US" sz="2000" kern="1200"/>
        </a:p>
      </dsp:txBody>
      <dsp:txXfrm>
        <a:off x="0" y="3761720"/>
        <a:ext cx="9720072" cy="626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EFC19-635D-4D87-9F60-04BF9CB4FB34}">
      <dsp:nvSpPr>
        <dsp:cNvPr id="0" name=""/>
        <dsp:cNvSpPr/>
      </dsp:nvSpPr>
      <dsp:spPr>
        <a:xfrm rot="10800000">
          <a:off x="1039376" y="223"/>
          <a:ext cx="3236701" cy="8964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17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Create Experiment by qWizard</a:t>
          </a:r>
          <a:endParaRPr lang="en-US" sz="2500" kern="1200"/>
        </a:p>
      </dsp:txBody>
      <dsp:txXfrm rot="10800000">
        <a:off x="1263492" y="223"/>
        <a:ext cx="3012585" cy="896466"/>
      </dsp:txXfrm>
    </dsp:sp>
    <dsp:sp modelId="{CB6030A0-D7A2-4857-BAE8-E5CF4C324F41}">
      <dsp:nvSpPr>
        <dsp:cNvPr id="0" name=""/>
        <dsp:cNvSpPr/>
      </dsp:nvSpPr>
      <dsp:spPr>
        <a:xfrm>
          <a:off x="591142" y="223"/>
          <a:ext cx="896466" cy="8964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C60DF-00FF-4D14-86F3-77F157CE9DEA}">
      <dsp:nvSpPr>
        <dsp:cNvPr id="0" name=""/>
        <dsp:cNvSpPr/>
      </dsp:nvSpPr>
      <dsp:spPr>
        <a:xfrm rot="10800000">
          <a:off x="1039376" y="1164292"/>
          <a:ext cx="3236701" cy="8964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17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Import project (batch process)</a:t>
          </a:r>
          <a:endParaRPr lang="en-US" sz="2500" kern="1200"/>
        </a:p>
      </dsp:txBody>
      <dsp:txXfrm rot="10800000">
        <a:off x="1263492" y="1164292"/>
        <a:ext cx="3012585" cy="896466"/>
      </dsp:txXfrm>
    </dsp:sp>
    <dsp:sp modelId="{5F3A31C1-0C6F-4D0F-BF6B-7D377B309BA4}">
      <dsp:nvSpPr>
        <dsp:cNvPr id="0" name=""/>
        <dsp:cNvSpPr/>
      </dsp:nvSpPr>
      <dsp:spPr>
        <a:xfrm>
          <a:off x="591142" y="1164292"/>
          <a:ext cx="896466" cy="89646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47A8D-48D4-4892-8E98-CFA89FC52B68}">
      <dsp:nvSpPr>
        <dsp:cNvPr id="0" name=""/>
        <dsp:cNvSpPr/>
      </dsp:nvSpPr>
      <dsp:spPr>
        <a:xfrm rot="10800000">
          <a:off x="1039376" y="2328361"/>
          <a:ext cx="3236701" cy="8964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17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Update Meta Data</a:t>
          </a:r>
          <a:endParaRPr lang="en-US" sz="2500" kern="1200"/>
        </a:p>
      </dsp:txBody>
      <dsp:txXfrm rot="10800000">
        <a:off x="1263492" y="2328361"/>
        <a:ext cx="3012585" cy="896466"/>
      </dsp:txXfrm>
    </dsp:sp>
    <dsp:sp modelId="{4B3C7D4D-42C2-4534-B0E9-C29EDE4FB0D7}">
      <dsp:nvSpPr>
        <dsp:cNvPr id="0" name=""/>
        <dsp:cNvSpPr/>
      </dsp:nvSpPr>
      <dsp:spPr>
        <a:xfrm>
          <a:off x="591142" y="2328361"/>
          <a:ext cx="896466" cy="89646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D0787-0D39-4D8E-B345-9E7B762478B5}">
      <dsp:nvSpPr>
        <dsp:cNvPr id="0" name=""/>
        <dsp:cNvSpPr/>
      </dsp:nvSpPr>
      <dsp:spPr>
        <a:xfrm rot="10800000">
          <a:off x="1039376" y="3492429"/>
          <a:ext cx="3236701" cy="8964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17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Define Users and Previldeges</a:t>
          </a:r>
          <a:endParaRPr lang="en-US" sz="2500" kern="1200"/>
        </a:p>
      </dsp:txBody>
      <dsp:txXfrm rot="10800000">
        <a:off x="1263492" y="3492429"/>
        <a:ext cx="3012585" cy="896466"/>
      </dsp:txXfrm>
    </dsp:sp>
    <dsp:sp modelId="{46D76999-1583-4BE6-916C-2A6725B12708}">
      <dsp:nvSpPr>
        <dsp:cNvPr id="0" name=""/>
        <dsp:cNvSpPr/>
      </dsp:nvSpPr>
      <dsp:spPr>
        <a:xfrm>
          <a:off x="591142" y="3492429"/>
          <a:ext cx="896466" cy="89646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8721" y="3473837"/>
            <a:ext cx="7501651" cy="151617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Presentation On Data </a:t>
            </a:r>
            <a:r>
              <a:rPr lang="en-US" dirty="0" err="1" smtClean="0">
                <a:solidFill>
                  <a:schemeClr val="bg1"/>
                </a:solidFill>
              </a:rPr>
              <a:t>MANgement</a:t>
            </a:r>
            <a:r>
              <a:rPr lang="en-US" dirty="0" smtClean="0">
                <a:solidFill>
                  <a:schemeClr val="bg1"/>
                </a:solidFill>
              </a:rPr>
              <a:t> system @</a:t>
            </a:r>
            <a:r>
              <a:rPr lang="en-US" dirty="0" err="1" smtClean="0">
                <a:solidFill>
                  <a:schemeClr val="bg1"/>
                </a:solidFill>
              </a:rPr>
              <a:t>uni_Hohenheim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09349" y="4264542"/>
            <a:ext cx="1294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APPLICATIONS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5" y="2084832"/>
            <a:ext cx="6415670" cy="3858768"/>
          </a:xfrm>
        </p:spPr>
      </p:pic>
      <p:sp>
        <p:nvSpPr>
          <p:cNvPr id="4" name="TextBox 3"/>
          <p:cNvSpPr txBox="1"/>
          <p:nvPr/>
        </p:nvSpPr>
        <p:spPr>
          <a:xfrm>
            <a:off x="7319554" y="3226526"/>
            <a:ext cx="4872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limits uploads to 2 </a:t>
            </a:r>
            <a:r>
              <a:rPr lang="en-US" dirty="0" smtClean="0"/>
              <a:t>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Datamover</a:t>
            </a:r>
            <a:r>
              <a:rPr lang="en-US" dirty="0"/>
              <a:t> is a Windows service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Locally </a:t>
            </a:r>
            <a:r>
              <a:rPr lang="en-US" dirty="0"/>
              <a:t>mounted file share</a:t>
            </a:r>
            <a:endParaRPr lang="en-US" dirty="0" smtClean="0"/>
          </a:p>
          <a:p>
            <a:r>
              <a:rPr lang="en-US" dirty="0" smtClean="0"/>
              <a:t>     SSH </a:t>
            </a:r>
            <a:r>
              <a:rPr lang="en-US" dirty="0"/>
              <a:t>tunnel or an </a:t>
            </a:r>
            <a:r>
              <a:rPr lang="en-US" dirty="0" err="1"/>
              <a:t>rsync</a:t>
            </a:r>
            <a:r>
              <a:rPr lang="en-US" dirty="0"/>
              <a:t> server for the </a:t>
            </a:r>
          </a:p>
          <a:p>
            <a:r>
              <a:rPr lang="en-US" dirty="0" smtClean="0"/>
              <a:t>     actual </a:t>
            </a:r>
            <a:r>
              <a:rPr lang="en-US" dirty="0"/>
              <a:t>transfer.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Authentication( LDAP)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Qportal</a:t>
            </a:r>
            <a:r>
              <a:rPr lang="en-US" dirty="0" smtClean="0"/>
              <a:t> Main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426347"/>
              </p:ext>
            </p:extLst>
          </p:nvPr>
        </p:nvGraphicFramePr>
        <p:xfrm>
          <a:off x="1024129" y="1920240"/>
          <a:ext cx="9720072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1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35024"/>
          </a:xfrm>
        </p:spPr>
        <p:txBody>
          <a:bodyPr/>
          <a:lstStyle/>
          <a:p>
            <a:r>
              <a:rPr lang="en-US" dirty="0" err="1" smtClean="0"/>
              <a:t>Qportal</a:t>
            </a:r>
            <a:r>
              <a:rPr lang="en-US" dirty="0" smtClean="0"/>
              <a:t> functionalities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059" y="1828799"/>
            <a:ext cx="6054999" cy="448056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2270254"/>
              </p:ext>
            </p:extLst>
          </p:nvPr>
        </p:nvGraphicFramePr>
        <p:xfrm>
          <a:off x="1024129" y="1920240"/>
          <a:ext cx="486722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6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312741" cy="402336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Users   </a:t>
            </a:r>
            <a:r>
              <a:rPr lang="de-DE" dirty="0"/>
              <a:t>                     </a:t>
            </a:r>
          </a:p>
          <a:p>
            <a:r>
              <a:rPr lang="de-DE" dirty="0"/>
              <a:t>     		           Register an Expermint</a:t>
            </a:r>
          </a:p>
          <a:p>
            <a:r>
              <a:rPr lang="de-DE" dirty="0"/>
              <a:t>		           Termin reservation for Sample </a:t>
            </a:r>
            <a:r>
              <a:rPr lang="de-DE" dirty="0" smtClean="0"/>
              <a:t>Delivery</a:t>
            </a:r>
          </a:p>
          <a:p>
            <a:pPr marL="0" indent="0">
              <a:buNone/>
            </a:pPr>
            <a:r>
              <a:rPr lang="de-DE" dirty="0" smtClean="0"/>
              <a:t> Check the status of project</a:t>
            </a:r>
          </a:p>
          <a:p>
            <a:r>
              <a:rPr lang="de-DE" dirty="0"/>
              <a:t>		           Download results and files from Portal</a:t>
            </a:r>
          </a:p>
          <a:p>
            <a:r>
              <a:rPr lang="de-DE" dirty="0"/>
              <a:t> 		           Termin reservation for Sample Taking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1255" y="2268581"/>
            <a:ext cx="331274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Lab Technician                       </a:t>
            </a:r>
          </a:p>
          <a:p>
            <a:r>
              <a:rPr lang="de-DE" dirty="0" smtClean="0"/>
              <a:t>Check the status of project</a:t>
            </a:r>
          </a:p>
          <a:p>
            <a:r>
              <a:rPr lang="de-DE" dirty="0" smtClean="0"/>
              <a:t>		           Download/Upload results and files from Portal</a:t>
            </a:r>
          </a:p>
          <a:p>
            <a:r>
              <a:rPr lang="de-DE" dirty="0" smtClean="0"/>
              <a:t> 		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52093" y="2268581"/>
            <a:ext cx="3312741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b="1" dirty="0" smtClean="0"/>
              <a:t>   Project Leaders                        </a:t>
            </a:r>
          </a:p>
          <a:p>
            <a:r>
              <a:rPr lang="de-DE" dirty="0" smtClean="0"/>
              <a:t>Create Space </a:t>
            </a:r>
          </a:p>
          <a:p>
            <a:r>
              <a:rPr lang="en-US" dirty="0" smtClean="0"/>
              <a:t>Register </a:t>
            </a:r>
            <a:r>
              <a:rPr lang="en-US" dirty="0"/>
              <a:t>Arrived </a:t>
            </a:r>
            <a:r>
              <a:rPr lang="en-US" dirty="0" smtClean="0"/>
              <a:t>Samples manually or through batch import </a:t>
            </a:r>
          </a:p>
          <a:p>
            <a:r>
              <a:rPr lang="de-DE" dirty="0" smtClean="0"/>
              <a:t>   		               Register an Expermint manually or throgh Batch import</a:t>
            </a:r>
          </a:p>
          <a:p>
            <a:pPr marL="0" indent="0">
              <a:buNone/>
            </a:pPr>
            <a:r>
              <a:rPr lang="de-DE" dirty="0" smtClean="0"/>
              <a:t>  Assign Samples to Expeiment    </a:t>
            </a:r>
          </a:p>
          <a:p>
            <a:pPr marL="0" indent="0">
              <a:buNone/>
            </a:pPr>
            <a:r>
              <a:rPr lang="de-DE" dirty="0" smtClean="0"/>
              <a:t>  Update Metadata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Update </a:t>
            </a:r>
            <a:r>
              <a:rPr lang="de-DE" dirty="0"/>
              <a:t>the status of </a:t>
            </a:r>
            <a:r>
              <a:rPr lang="de-DE" dirty="0" smtClean="0"/>
              <a:t>project</a:t>
            </a:r>
          </a:p>
          <a:p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Wizards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1972491"/>
            <a:ext cx="9720073" cy="28999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 Create Projects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/>
              <a:t>Navigate Experimental through </a:t>
            </a:r>
            <a:r>
              <a:rPr lang="en-US" sz="2000" dirty="0" smtClean="0"/>
              <a:t>Projects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/>
              <a:t>Creating</a:t>
            </a:r>
            <a:r>
              <a:rPr lang="de-DE" sz="2000" dirty="0"/>
              <a:t> new experiments </a:t>
            </a:r>
            <a:endParaRPr lang="de-DE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smtClean="0"/>
              <a:t> </a:t>
            </a:r>
            <a:r>
              <a:rPr lang="de-DE" sz="2000" dirty="0"/>
              <a:t>Registering samples and </a:t>
            </a:r>
            <a:r>
              <a:rPr lang="de-DE" sz="2000" dirty="0" smtClean="0"/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smtClean="0"/>
              <a:t> Assign analysis to Samples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smtClean="0"/>
              <a:t>Adding </a:t>
            </a:r>
            <a:r>
              <a:rPr lang="de-DE" sz="2000" dirty="0"/>
              <a:t>attachment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9" name="Content Placeholder 3"/>
          <p:cNvPicPr>
            <a:picLocks noChangeAspect="1"/>
          </p:cNvPicPr>
          <p:nvPr/>
        </p:nvPicPr>
        <p:blipFill rotWithShape="1">
          <a:blip r:embed="rId2"/>
          <a:srcRect l="-181" t="9273" r="35709" b="3637"/>
          <a:stretch/>
        </p:blipFill>
        <p:spPr>
          <a:xfrm>
            <a:off x="5599348" y="1335024"/>
            <a:ext cx="6078847" cy="46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3703" y="2692220"/>
            <a:ext cx="1758537" cy="11838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1.Project Description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90553" y="2692218"/>
            <a:ext cx="1758537" cy="11838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2.Sample Sources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(NCBI)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00549" y="2690947"/>
            <a:ext cx="1664243" cy="11838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4.Sample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Extraction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(Matrix)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98917" y="4482227"/>
            <a:ext cx="1758537" cy="11838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3.Summary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53201" y="4482227"/>
            <a:ext cx="1758537" cy="11838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5.Summary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25938" y="2690946"/>
            <a:ext cx="1758537" cy="11838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6.Analysis Method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259292" y="2690946"/>
            <a:ext cx="1758537" cy="11838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7.Register</a:t>
            </a:r>
          </a:p>
        </p:txBody>
      </p:sp>
      <p:sp>
        <p:nvSpPr>
          <p:cNvPr id="11" name="Notched Right Arrow 10"/>
          <p:cNvSpPr/>
          <p:nvPr/>
        </p:nvSpPr>
        <p:spPr>
          <a:xfrm>
            <a:off x="2086495" y="3211134"/>
            <a:ext cx="721282" cy="3324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Notched Right Arrow 11"/>
          <p:cNvSpPr/>
          <p:nvPr/>
        </p:nvSpPr>
        <p:spPr>
          <a:xfrm>
            <a:off x="9616095" y="3215290"/>
            <a:ext cx="721282" cy="3324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Notched Right Arrow 12"/>
          <p:cNvSpPr/>
          <p:nvPr/>
        </p:nvSpPr>
        <p:spPr>
          <a:xfrm rot="3076719">
            <a:off x="3382334" y="4015077"/>
            <a:ext cx="589238" cy="4069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Notched Right Arrow 13"/>
          <p:cNvSpPr/>
          <p:nvPr/>
        </p:nvSpPr>
        <p:spPr>
          <a:xfrm rot="18306034">
            <a:off x="5058540" y="4004870"/>
            <a:ext cx="589238" cy="4069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Notched Right Arrow 14"/>
          <p:cNvSpPr/>
          <p:nvPr/>
        </p:nvSpPr>
        <p:spPr>
          <a:xfrm rot="3076719">
            <a:off x="6305470" y="3945256"/>
            <a:ext cx="589238" cy="4069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Notched Right Arrow 15"/>
          <p:cNvSpPr/>
          <p:nvPr/>
        </p:nvSpPr>
        <p:spPr>
          <a:xfrm rot="18306034">
            <a:off x="7943558" y="4041519"/>
            <a:ext cx="589238" cy="4069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525" y="4249009"/>
            <a:ext cx="3104551" cy="25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Chapter?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University </a:t>
            </a:r>
            <a:r>
              <a:rPr lang="en-US" dirty="0" smtClean="0"/>
              <a:t>of Hohenheim Germany (2017-2020)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33926"/>
              </p:ext>
            </p:extLst>
          </p:nvPr>
        </p:nvGraphicFramePr>
        <p:xfrm>
          <a:off x="6048100" y="2084832"/>
          <a:ext cx="4696100" cy="4564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22970917"/>
              </p:ext>
            </p:extLst>
          </p:nvPr>
        </p:nvGraphicFramePr>
        <p:xfrm>
          <a:off x="1136469" y="2084831"/>
          <a:ext cx="4310742" cy="4342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491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Phase1: Setup Data Center of 156 TB , Hardware component purchase</a:t>
            </a:r>
          </a:p>
          <a:p>
            <a:r>
              <a:rPr lang="en-US" dirty="0" smtClean="0"/>
              <a:t>Phase2 : Setup OpenBIS data management system</a:t>
            </a:r>
          </a:p>
          <a:p>
            <a:r>
              <a:rPr lang="en-US" dirty="0" smtClean="0"/>
              <a:t>Phase3 : Adaption of the GUI and email notification system from </a:t>
            </a:r>
            <a:r>
              <a:rPr lang="en-US" dirty="0" err="1" smtClean="0"/>
              <a:t>QBiC</a:t>
            </a:r>
            <a:endParaRPr lang="en-US" dirty="0" smtClean="0"/>
          </a:p>
          <a:p>
            <a:r>
              <a:rPr lang="en-US" dirty="0" smtClean="0"/>
              <a:t>Phase4: Automate manual work flows </a:t>
            </a:r>
          </a:p>
          <a:p>
            <a:r>
              <a:rPr lang="en-US" dirty="0" smtClean="0"/>
              <a:t>Phase5: </a:t>
            </a:r>
            <a:r>
              <a:rPr lang="en-US" dirty="0"/>
              <a:t>Experimental </a:t>
            </a:r>
            <a:r>
              <a:rPr lang="en-US" dirty="0" smtClean="0"/>
              <a:t>Design </a:t>
            </a:r>
          </a:p>
          <a:p>
            <a:r>
              <a:rPr lang="en-US" dirty="0" smtClean="0"/>
              <a:t>Phase5: Training /data analysis</a:t>
            </a:r>
          </a:p>
          <a:p>
            <a:r>
              <a:rPr lang="en-US" dirty="0" smtClean="0"/>
              <a:t>Phase6: Continuous Maintenance and Customization</a:t>
            </a:r>
          </a:p>
          <a:p>
            <a:r>
              <a:rPr lang="en-US" dirty="0" smtClean="0"/>
              <a:t>Pahse7: Documentation, Report</a:t>
            </a:r>
          </a:p>
          <a:p>
            <a:endParaRPr lang="en-US" dirty="0"/>
          </a:p>
          <a:p>
            <a:r>
              <a:rPr lang="en-US" dirty="0" smtClean="0"/>
              <a:t>2 </a:t>
            </a:r>
            <a:r>
              <a:rPr lang="en-US" dirty="0" err="1" smtClean="0"/>
              <a:t>bioinformatician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376672" cy="1034578"/>
          </a:xfrm>
        </p:spPr>
        <p:txBody>
          <a:bodyPr/>
          <a:lstStyle/>
          <a:p>
            <a:r>
              <a:rPr lang="en-US" dirty="0" smtClean="0"/>
              <a:t>OpenBIS Overview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5" y="1776549"/>
            <a:ext cx="6244919" cy="3705319"/>
          </a:xfrm>
        </p:spPr>
      </p:pic>
      <p:sp>
        <p:nvSpPr>
          <p:cNvPr id="9" name="TextBox 8"/>
          <p:cNvSpPr txBox="1"/>
          <p:nvPr/>
        </p:nvSpPr>
        <p:spPr>
          <a:xfrm>
            <a:off x="9575074" y="1619794"/>
            <a:ext cx="2194560" cy="425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81497" y="5147327"/>
            <a:ext cx="3579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ETL :extracts </a:t>
            </a:r>
            <a:r>
              <a:rPr lang="en-US" dirty="0"/>
              <a:t>metadata, creates datasets annotated with metadata in the database and adds datasets to the data store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1" y="1776549"/>
            <a:ext cx="5140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OpenBIS </a:t>
            </a:r>
            <a:r>
              <a:rPr lang="en-US" dirty="0"/>
              <a:t>(Open Biology Information System) is an </a:t>
            </a:r>
            <a:endParaRPr lang="en-US" dirty="0" smtClean="0"/>
          </a:p>
          <a:p>
            <a:pPr algn="just"/>
            <a:r>
              <a:rPr lang="en-US" b="1" dirty="0" smtClean="0"/>
              <a:t>open </a:t>
            </a:r>
            <a:r>
              <a:rPr lang="en-US" b="1" dirty="0"/>
              <a:t>source </a:t>
            </a:r>
            <a:r>
              <a:rPr lang="en-US" dirty="0"/>
              <a:t>data management tool developed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ETH Zurich that supports the entire </a:t>
            </a:r>
            <a:r>
              <a:rPr lang="en-US" b="1" dirty="0"/>
              <a:t>data </a:t>
            </a:r>
            <a:r>
              <a:rPr lang="en-US" b="1" dirty="0" smtClean="0"/>
              <a:t>lifecycle</a:t>
            </a:r>
          </a:p>
          <a:p>
            <a:pPr algn="just"/>
            <a:r>
              <a:rPr lang="en-US" dirty="0" smtClean="0"/>
              <a:t>from project recording </a:t>
            </a:r>
            <a:r>
              <a:rPr lang="en-US" dirty="0"/>
              <a:t>to data production and analysis </a:t>
            </a:r>
          </a:p>
        </p:txBody>
      </p:sp>
    </p:spTree>
    <p:extLst>
      <p:ext uri="{BB962C8B-B14F-4D97-AF65-F5344CB8AC3E}">
        <p14:creationId xmlns:p14="http://schemas.microsoft.com/office/powerpoint/2010/main" val="2443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OPENBIS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77540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1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fairIFICATION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907178"/>
            <a:ext cx="8760309" cy="4616920"/>
          </a:xfrm>
        </p:spPr>
      </p:pic>
    </p:spTree>
    <p:extLst>
      <p:ext uri="{BB962C8B-B14F-4D97-AF65-F5344CB8AC3E}">
        <p14:creationId xmlns:p14="http://schemas.microsoft.com/office/powerpoint/2010/main" val="39420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Openbis DATA ORGANISATION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720768"/>
            <a:ext cx="7306666" cy="4732283"/>
          </a:xfrm>
        </p:spPr>
      </p:pic>
      <p:sp>
        <p:nvSpPr>
          <p:cNvPr id="12" name="Rectangle 11"/>
          <p:cNvSpPr/>
          <p:nvPr/>
        </p:nvSpPr>
        <p:spPr>
          <a:xfrm>
            <a:off x="6177730" y="1942838"/>
            <a:ext cx="5826034" cy="1897642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en-US" sz="2000" b="1" dirty="0" smtClean="0"/>
              <a:t>Experiment: </a:t>
            </a:r>
            <a:r>
              <a:rPr lang="en-US" sz="2000" dirty="0" smtClean="0"/>
              <a:t>an empirical approach that acquire Data</a:t>
            </a:r>
            <a:endParaRPr lang="en-US" sz="2000" dirty="0"/>
          </a:p>
          <a:p>
            <a:pPr lvl="0" rtl="0">
              <a:buChar char="•"/>
            </a:pPr>
            <a:r>
              <a:rPr lang="en-US" sz="2000" b="1" dirty="0" smtClean="0"/>
              <a:t>Sample</a:t>
            </a:r>
            <a:r>
              <a:rPr lang="en-US" sz="2000" dirty="0" smtClean="0"/>
              <a:t> : object being measured in an experiment</a:t>
            </a:r>
            <a:endParaRPr lang="en-US" sz="2000" dirty="0"/>
          </a:p>
          <a:p>
            <a:pPr lvl="0" rtl="0">
              <a:buChar char="•"/>
            </a:pPr>
            <a:r>
              <a:rPr lang="en-US" sz="2000" b="1" dirty="0" smtClean="0"/>
              <a:t>Dataset</a:t>
            </a:r>
            <a:r>
              <a:rPr lang="en-US" sz="2000" dirty="0" smtClean="0"/>
              <a:t>:  raw data and processed data</a:t>
            </a:r>
            <a:endParaRPr lang="en-US" sz="2000" dirty="0"/>
          </a:p>
          <a:p>
            <a:pPr lvl="0" rtl="0">
              <a:buChar char="•"/>
            </a:pPr>
            <a:r>
              <a:rPr lang="en-US" sz="2000" b="1" dirty="0" smtClean="0"/>
              <a:t>Property</a:t>
            </a:r>
            <a:r>
              <a:rPr lang="en-US" sz="2000" dirty="0" smtClean="0"/>
              <a:t> </a:t>
            </a:r>
            <a:r>
              <a:rPr lang="en-US" sz="2000" b="1" dirty="0" smtClean="0"/>
              <a:t>Type</a:t>
            </a:r>
            <a:r>
              <a:rPr lang="en-US" sz="2000" dirty="0" smtClean="0"/>
              <a:t>: Customize metadata </a:t>
            </a:r>
            <a:endParaRPr lang="en-US" sz="2000" dirty="0"/>
          </a:p>
          <a:p>
            <a:pPr lvl="0" rtl="0"/>
            <a:r>
              <a:rPr lang="en-US" sz="2000" dirty="0" smtClean="0"/>
              <a:t>	Sample Source/Sample Extract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85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24494"/>
            <a:ext cx="9720072" cy="1499616"/>
          </a:xfrm>
        </p:spPr>
        <p:txBody>
          <a:bodyPr/>
          <a:lstStyle/>
          <a:p>
            <a:r>
              <a:rPr lang="en-US" dirty="0"/>
              <a:t>hierarchical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64831" y="1733898"/>
            <a:ext cx="9551323" cy="4771505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63819" y="1920247"/>
            <a:ext cx="1273231" cy="532014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61368" y="2984275"/>
            <a:ext cx="1324491" cy="532014"/>
          </a:xfrm>
          <a:prstGeom prst="round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Sub-Project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64824" y="4111338"/>
            <a:ext cx="1433172" cy="532014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00195" y="5140733"/>
            <a:ext cx="885447" cy="53201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40026" y="4119651"/>
            <a:ext cx="1417528" cy="532014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1944" y="5140733"/>
            <a:ext cx="854730" cy="53201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92623" y="2984275"/>
            <a:ext cx="1252454" cy="532014"/>
          </a:xfrm>
          <a:prstGeom prst="round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Sub-Project</a:t>
            </a:r>
          </a:p>
        </p:txBody>
      </p:sp>
      <p:cxnSp>
        <p:nvCxnSpPr>
          <p:cNvPr id="12" name="Elbow Connector 11"/>
          <p:cNvCxnSpPr>
            <a:stCxn id="6" idx="0"/>
            <a:endCxn id="11" idx="0"/>
          </p:cNvCxnSpPr>
          <p:nvPr/>
        </p:nvCxnSpPr>
        <p:spPr>
          <a:xfrm rot="5400000" flipH="1" flipV="1">
            <a:off x="5921232" y="686657"/>
            <a:ext cx="12700" cy="4595236"/>
          </a:xfrm>
          <a:prstGeom prst="bentConnector3">
            <a:avLst>
              <a:gd name="adj1" fmla="val 180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3" name="Elbow Connector 12"/>
          <p:cNvCxnSpPr>
            <a:endCxn id="5" idx="2"/>
          </p:cNvCxnSpPr>
          <p:nvPr/>
        </p:nvCxnSpPr>
        <p:spPr>
          <a:xfrm rot="16200000" flipV="1">
            <a:off x="5741458" y="2611238"/>
            <a:ext cx="317956" cy="2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4" name="Elbow Connector 13"/>
          <p:cNvCxnSpPr>
            <a:stCxn id="6" idx="2"/>
            <a:endCxn id="9" idx="0"/>
          </p:cNvCxnSpPr>
          <p:nvPr/>
        </p:nvCxnSpPr>
        <p:spPr>
          <a:xfrm rot="16200000" flipH="1">
            <a:off x="3834521" y="3305382"/>
            <a:ext cx="603362" cy="1025176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5400000">
            <a:off x="2804988" y="3292711"/>
            <a:ext cx="595049" cy="104220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6" name="Elbow Connector 15"/>
          <p:cNvCxnSpPr>
            <a:stCxn id="7" idx="2"/>
            <a:endCxn id="8" idx="0"/>
          </p:cNvCxnSpPr>
          <p:nvPr/>
        </p:nvCxnSpPr>
        <p:spPr>
          <a:xfrm rot="5400000">
            <a:off x="2063475" y="4622797"/>
            <a:ext cx="497381" cy="538491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7" name="Elbow Connector 16"/>
          <p:cNvCxnSpPr>
            <a:stCxn id="7" idx="2"/>
            <a:endCxn id="10" idx="0"/>
          </p:cNvCxnSpPr>
          <p:nvPr/>
        </p:nvCxnSpPr>
        <p:spPr>
          <a:xfrm rot="16200000" flipH="1">
            <a:off x="2601669" y="4623092"/>
            <a:ext cx="497381" cy="537899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8" name="Rounded Rectangle 17"/>
          <p:cNvSpPr/>
          <p:nvPr/>
        </p:nvSpPr>
        <p:spPr>
          <a:xfrm>
            <a:off x="3689458" y="5135195"/>
            <a:ext cx="885447" cy="53201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81207" y="5135195"/>
            <a:ext cx="854730" cy="53201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cxnSp>
        <p:nvCxnSpPr>
          <p:cNvPr id="20" name="Elbow Connector 19"/>
          <p:cNvCxnSpPr>
            <a:endCxn id="18" idx="0"/>
          </p:cNvCxnSpPr>
          <p:nvPr/>
        </p:nvCxnSpPr>
        <p:spPr>
          <a:xfrm rot="5400000">
            <a:off x="4152738" y="4617259"/>
            <a:ext cx="497381" cy="538491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21" name="Elbow Connector 20"/>
          <p:cNvCxnSpPr>
            <a:endCxn id="19" idx="0"/>
          </p:cNvCxnSpPr>
          <p:nvPr/>
        </p:nvCxnSpPr>
        <p:spPr>
          <a:xfrm rot="16200000" flipH="1">
            <a:off x="4690932" y="4617554"/>
            <a:ext cx="497381" cy="537899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22" name="Rounded Rectangle 21"/>
          <p:cNvSpPr/>
          <p:nvPr/>
        </p:nvSpPr>
        <p:spPr>
          <a:xfrm>
            <a:off x="7586004" y="2987045"/>
            <a:ext cx="1324491" cy="532014"/>
          </a:xfrm>
          <a:prstGeom prst="round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Sub-Project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89460" y="4114108"/>
            <a:ext cx="1433172" cy="532014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24831" y="5143503"/>
            <a:ext cx="885447" cy="53201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564662" y="4122421"/>
            <a:ext cx="1417528" cy="532014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316580" y="5143503"/>
            <a:ext cx="854730" cy="53201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cxnSp>
        <p:nvCxnSpPr>
          <p:cNvPr id="27" name="Elbow Connector 26"/>
          <p:cNvCxnSpPr>
            <a:stCxn id="22" idx="2"/>
            <a:endCxn id="25" idx="0"/>
          </p:cNvCxnSpPr>
          <p:nvPr/>
        </p:nvCxnSpPr>
        <p:spPr>
          <a:xfrm rot="16200000" flipH="1">
            <a:off x="8459157" y="3308152"/>
            <a:ext cx="603362" cy="1025176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28" name="Elbow Connector 27"/>
          <p:cNvCxnSpPr>
            <a:stCxn id="22" idx="2"/>
            <a:endCxn id="23" idx="0"/>
          </p:cNvCxnSpPr>
          <p:nvPr/>
        </p:nvCxnSpPr>
        <p:spPr>
          <a:xfrm rot="5400000">
            <a:off x="7429624" y="3295481"/>
            <a:ext cx="595049" cy="104220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29" name="Elbow Connector 28"/>
          <p:cNvCxnSpPr>
            <a:stCxn id="23" idx="2"/>
            <a:endCxn id="24" idx="0"/>
          </p:cNvCxnSpPr>
          <p:nvPr/>
        </p:nvCxnSpPr>
        <p:spPr>
          <a:xfrm rot="5400000">
            <a:off x="6688111" y="4625567"/>
            <a:ext cx="497381" cy="538491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30" name="Elbow Connector 29"/>
          <p:cNvCxnSpPr>
            <a:stCxn id="23" idx="2"/>
            <a:endCxn id="26" idx="0"/>
          </p:cNvCxnSpPr>
          <p:nvPr/>
        </p:nvCxnSpPr>
        <p:spPr>
          <a:xfrm rot="16200000" flipH="1">
            <a:off x="7226305" y="4625862"/>
            <a:ext cx="497381" cy="537899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1" name="Rounded Rectangle 30"/>
          <p:cNvSpPr/>
          <p:nvPr/>
        </p:nvSpPr>
        <p:spPr>
          <a:xfrm>
            <a:off x="8314094" y="5137965"/>
            <a:ext cx="885447" cy="53201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405843" y="5137965"/>
            <a:ext cx="854730" cy="532014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cxnSp>
        <p:nvCxnSpPr>
          <p:cNvPr id="33" name="Elbow Connector 32"/>
          <p:cNvCxnSpPr>
            <a:endCxn id="31" idx="0"/>
          </p:cNvCxnSpPr>
          <p:nvPr/>
        </p:nvCxnSpPr>
        <p:spPr>
          <a:xfrm rot="5400000">
            <a:off x="8777374" y="4620029"/>
            <a:ext cx="497381" cy="538491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34" name="Elbow Connector 33"/>
          <p:cNvCxnSpPr>
            <a:endCxn id="32" idx="0"/>
          </p:cNvCxnSpPr>
          <p:nvPr/>
        </p:nvCxnSpPr>
        <p:spPr>
          <a:xfrm rot="16200000" flipH="1">
            <a:off x="9315568" y="4620324"/>
            <a:ext cx="497381" cy="537899"/>
          </a:xfrm>
          <a:prstGeom prst="bent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600195" y="1920247"/>
            <a:ext cx="12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6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5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0011" y="3551109"/>
            <a:ext cx="758696" cy="758696"/>
          </a:xfrm>
          <a:prstGeom prst="rect">
            <a:avLst/>
          </a:prstGeom>
        </p:spPr>
      </p:pic>
      <p:pic>
        <p:nvPicPr>
          <p:cNvPr id="5" name="Grafik 5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3" y="5147951"/>
            <a:ext cx="840871" cy="840871"/>
          </a:xfrm>
          <a:prstGeom prst="rect">
            <a:avLst/>
          </a:prstGeom>
        </p:spPr>
      </p:pic>
      <p:cxnSp>
        <p:nvCxnSpPr>
          <p:cNvPr id="6" name="Gerade Verbindung mit Pfeil 9"/>
          <p:cNvCxnSpPr/>
          <p:nvPr/>
        </p:nvCxnSpPr>
        <p:spPr bwMode="auto">
          <a:xfrm>
            <a:off x="3331131" y="1291166"/>
            <a:ext cx="880861" cy="182461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1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7" y="964122"/>
            <a:ext cx="464296" cy="464296"/>
          </a:xfrm>
          <a:prstGeom prst="rect">
            <a:avLst/>
          </a:prstGeom>
        </p:spPr>
      </p:pic>
      <p:pic>
        <p:nvPicPr>
          <p:cNvPr id="8" name="Grafik 1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04" y="1802616"/>
            <a:ext cx="437144" cy="437144"/>
          </a:xfrm>
          <a:prstGeom prst="rect">
            <a:avLst/>
          </a:prstGeom>
        </p:spPr>
      </p:pic>
      <p:pic>
        <p:nvPicPr>
          <p:cNvPr id="9" name="Grafik 1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61" y="1325934"/>
            <a:ext cx="812698" cy="812698"/>
          </a:xfrm>
          <a:prstGeom prst="rect">
            <a:avLst/>
          </a:prstGeom>
        </p:spPr>
      </p:pic>
      <p:sp>
        <p:nvSpPr>
          <p:cNvPr id="10" name="Textfeld 19"/>
          <p:cNvSpPr txBox="1"/>
          <p:nvPr/>
        </p:nvSpPr>
        <p:spPr>
          <a:xfrm>
            <a:off x="780801" y="2245050"/>
            <a:ext cx="904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latin typeface="+mn-lt"/>
              </a:rPr>
              <a:t>External</a:t>
            </a:r>
            <a:r>
              <a:rPr lang="de-DE" sz="1500" dirty="0" smtClean="0">
                <a:latin typeface="+mn-lt"/>
              </a:rPr>
              <a:t> Users</a:t>
            </a:r>
          </a:p>
        </p:txBody>
      </p:sp>
      <p:sp>
        <p:nvSpPr>
          <p:cNvPr id="11" name="Textfeld 20"/>
          <p:cNvSpPr txBox="1"/>
          <p:nvPr/>
        </p:nvSpPr>
        <p:spPr>
          <a:xfrm>
            <a:off x="2460160" y="1504198"/>
            <a:ext cx="198736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+mn-lt"/>
              </a:rPr>
              <a:t>Internal Users </a:t>
            </a:r>
          </a:p>
          <a:p>
            <a:r>
              <a:rPr lang="de-DE" sz="1500" dirty="0" smtClean="0">
                <a:latin typeface="+mn-lt"/>
              </a:rPr>
              <a:t>(CFH / Hohenheim)</a:t>
            </a:r>
          </a:p>
        </p:txBody>
      </p:sp>
      <p:sp>
        <p:nvSpPr>
          <p:cNvPr id="12" name="Textfeld 8"/>
          <p:cNvSpPr txBox="1"/>
          <p:nvPr/>
        </p:nvSpPr>
        <p:spPr>
          <a:xfrm>
            <a:off x="4472361" y="2191739"/>
            <a:ext cx="1253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+mn-lt"/>
              </a:rPr>
              <a:t>Web Browser</a:t>
            </a:r>
          </a:p>
        </p:txBody>
      </p:sp>
      <p:sp>
        <p:nvSpPr>
          <p:cNvPr id="13" name="Rechteck 1"/>
          <p:cNvSpPr/>
          <p:nvPr/>
        </p:nvSpPr>
        <p:spPr bwMode="auto">
          <a:xfrm>
            <a:off x="2039529" y="905175"/>
            <a:ext cx="270802" cy="21031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2"/>
          <p:cNvSpPr txBox="1"/>
          <p:nvPr/>
        </p:nvSpPr>
        <p:spPr>
          <a:xfrm rot="16200000">
            <a:off x="1435215" y="1428941"/>
            <a:ext cx="15136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+mn-lt"/>
              </a:rPr>
              <a:t>Firewall</a:t>
            </a:r>
          </a:p>
        </p:txBody>
      </p:sp>
      <p:pic>
        <p:nvPicPr>
          <p:cNvPr id="15" name="Grafik 10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60" y="1473627"/>
            <a:ext cx="1443146" cy="1443146"/>
          </a:xfrm>
          <a:prstGeom prst="rect">
            <a:avLst/>
          </a:prstGeom>
        </p:spPr>
      </p:pic>
      <p:sp>
        <p:nvSpPr>
          <p:cNvPr id="16" name="Textfeld 21"/>
          <p:cNvSpPr txBox="1"/>
          <p:nvPr/>
        </p:nvSpPr>
        <p:spPr>
          <a:xfrm>
            <a:off x="6870983" y="790003"/>
            <a:ext cx="2295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latin typeface="+mn-lt"/>
              </a:rPr>
              <a:t>Application</a:t>
            </a:r>
            <a:r>
              <a:rPr lang="de-DE" sz="1500" dirty="0" smtClean="0">
                <a:latin typeface="+mn-lt"/>
              </a:rPr>
              <a:t> Server (AS)</a:t>
            </a:r>
          </a:p>
        </p:txBody>
      </p:sp>
      <p:sp>
        <p:nvSpPr>
          <p:cNvPr id="17" name="Textfeld 22"/>
          <p:cNvSpPr txBox="1"/>
          <p:nvPr/>
        </p:nvSpPr>
        <p:spPr>
          <a:xfrm>
            <a:off x="8740405" y="1473627"/>
            <a:ext cx="26131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Linux OS / Ubuntu 16.04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Apache / Java Server</a:t>
            </a:r>
            <a:endParaRPr lang="de-DE" sz="1500" dirty="0">
              <a:solidFill>
                <a:srgbClr val="868686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 smtClean="0">
                <a:solidFill>
                  <a:srgbClr val="868686"/>
                </a:solidFill>
                <a:latin typeface="+mn-lt"/>
              </a:rPr>
              <a:t>Metadata</a:t>
            </a: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 in </a:t>
            </a:r>
            <a:r>
              <a:rPr lang="de-DE" sz="1500" dirty="0" err="1" smtClean="0">
                <a:solidFill>
                  <a:srgbClr val="868686"/>
                </a:solidFill>
                <a:latin typeface="+mn-lt"/>
              </a:rPr>
              <a:t>PostgreSQL</a:t>
            </a: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 smtClean="0">
                <a:solidFill>
                  <a:srgbClr val="868686"/>
                </a:solidFill>
                <a:latin typeface="+mn-lt"/>
              </a:rPr>
              <a:t>Authentification</a:t>
            </a:r>
            <a:endParaRPr lang="de-DE" sz="1500" dirty="0" smtClean="0">
              <a:solidFill>
                <a:srgbClr val="868686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User </a:t>
            </a:r>
            <a:r>
              <a:rPr lang="de-DE" sz="1500" dirty="0" err="1" smtClean="0">
                <a:solidFill>
                  <a:srgbClr val="868686"/>
                </a:solidFill>
                <a:latin typeface="+mn-lt"/>
              </a:rPr>
              <a:t>management</a:t>
            </a:r>
            <a:endParaRPr lang="de-DE" sz="1500" dirty="0" smtClean="0">
              <a:solidFill>
                <a:srgbClr val="868686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fast </a:t>
            </a:r>
            <a:r>
              <a:rPr lang="de-DE" sz="1500" dirty="0" err="1" smtClean="0">
                <a:solidFill>
                  <a:srgbClr val="868686"/>
                </a:solidFill>
                <a:latin typeface="+mn-lt"/>
              </a:rPr>
              <a:t>reading</a:t>
            </a: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 / </a:t>
            </a:r>
            <a:r>
              <a:rPr lang="de-DE" sz="1500" dirty="0" err="1" smtClean="0">
                <a:solidFill>
                  <a:srgbClr val="868686"/>
                </a:solidFill>
                <a:latin typeface="+mn-lt"/>
              </a:rPr>
              <a:t>access</a:t>
            </a: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 </a:t>
            </a:r>
            <a:r>
              <a:rPr lang="de-DE" sz="1500" dirty="0" smtClean="0">
                <a:latin typeface="+mn-lt"/>
              </a:rPr>
              <a:t> </a:t>
            </a:r>
          </a:p>
        </p:txBody>
      </p:sp>
      <p:cxnSp>
        <p:nvCxnSpPr>
          <p:cNvPr id="18" name="Gerade Verbindung mit Pfeil 14"/>
          <p:cNvCxnSpPr/>
          <p:nvPr/>
        </p:nvCxnSpPr>
        <p:spPr bwMode="auto">
          <a:xfrm>
            <a:off x="5569241" y="2022694"/>
            <a:ext cx="1578190" cy="1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fik 2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54" y="4507931"/>
            <a:ext cx="978309" cy="978309"/>
          </a:xfrm>
          <a:prstGeom prst="rect">
            <a:avLst/>
          </a:prstGeom>
        </p:spPr>
      </p:pic>
      <p:sp>
        <p:nvSpPr>
          <p:cNvPr id="20" name="Textfeld 24"/>
          <p:cNvSpPr txBox="1"/>
          <p:nvPr/>
        </p:nvSpPr>
        <p:spPr>
          <a:xfrm>
            <a:off x="5930676" y="3909487"/>
            <a:ext cx="3356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+mn-lt"/>
              </a:rPr>
              <a:t>Data Store Server 1 </a:t>
            </a:r>
          </a:p>
          <a:p>
            <a:r>
              <a:rPr lang="de-DE" sz="1500" dirty="0" smtClean="0">
                <a:latin typeface="+mn-lt"/>
              </a:rPr>
              <a:t>(DSS 1) …</a:t>
            </a:r>
          </a:p>
        </p:txBody>
      </p:sp>
      <p:sp>
        <p:nvSpPr>
          <p:cNvPr id="21" name="Textfeld 26"/>
          <p:cNvSpPr txBox="1"/>
          <p:nvPr/>
        </p:nvSpPr>
        <p:spPr>
          <a:xfrm>
            <a:off x="9788084" y="4038963"/>
            <a:ext cx="2295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+mn-lt"/>
              </a:rPr>
              <a:t>… DSS n</a:t>
            </a:r>
          </a:p>
        </p:txBody>
      </p:sp>
      <p:cxnSp>
        <p:nvCxnSpPr>
          <p:cNvPr id="22" name="Gerade Verbindung mit Pfeil 31"/>
          <p:cNvCxnSpPr/>
          <p:nvPr/>
        </p:nvCxnSpPr>
        <p:spPr bwMode="auto">
          <a:xfrm flipH="1" flipV="1">
            <a:off x="8581741" y="3206494"/>
            <a:ext cx="830757" cy="785700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44"/>
          <p:cNvCxnSpPr/>
          <p:nvPr/>
        </p:nvCxnSpPr>
        <p:spPr bwMode="auto">
          <a:xfrm flipV="1">
            <a:off x="6770453" y="3130069"/>
            <a:ext cx="475262" cy="734972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47"/>
          <p:cNvSpPr txBox="1"/>
          <p:nvPr/>
        </p:nvSpPr>
        <p:spPr>
          <a:xfrm>
            <a:off x="7295150" y="4489252"/>
            <a:ext cx="2742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Linux OS / Ubuntu 16.04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156 TB </a:t>
            </a:r>
            <a:r>
              <a:rPr lang="de-DE" sz="1500" smtClean="0">
                <a:solidFill>
                  <a:srgbClr val="868686"/>
                </a:solidFill>
                <a:latin typeface="+mn-lt"/>
              </a:rPr>
              <a:t>gross </a:t>
            </a:r>
            <a:r>
              <a:rPr lang="de-DE" sz="1500" dirty="0" err="1" smtClean="0">
                <a:solidFill>
                  <a:srgbClr val="868686"/>
                </a:solidFill>
                <a:latin typeface="+mn-lt"/>
              </a:rPr>
              <a:t>capacity</a:t>
            </a:r>
            <a:endParaRPr lang="de-DE" sz="1500" dirty="0" smtClean="0">
              <a:solidFill>
                <a:srgbClr val="868686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Data </a:t>
            </a:r>
            <a:r>
              <a:rPr lang="de-DE" sz="1500" dirty="0" err="1" smtClean="0">
                <a:solidFill>
                  <a:srgbClr val="868686"/>
                </a:solidFill>
                <a:latin typeface="+mn-lt"/>
              </a:rPr>
              <a:t>store</a:t>
            </a: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DSS Database</a:t>
            </a:r>
          </a:p>
        </p:txBody>
      </p:sp>
      <p:cxnSp>
        <p:nvCxnSpPr>
          <p:cNvPr id="26" name="Gerade Verbindung mit Pfeil 12"/>
          <p:cNvCxnSpPr/>
          <p:nvPr/>
        </p:nvCxnSpPr>
        <p:spPr bwMode="auto">
          <a:xfrm flipV="1">
            <a:off x="1859335" y="2239760"/>
            <a:ext cx="2352657" cy="22897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bgerundetes Rechteck 13"/>
          <p:cNvSpPr/>
          <p:nvPr/>
        </p:nvSpPr>
        <p:spPr bwMode="auto">
          <a:xfrm>
            <a:off x="5968626" y="473565"/>
            <a:ext cx="5389512" cy="5820598"/>
          </a:xfrm>
          <a:prstGeom prst="roundRect">
            <a:avLst/>
          </a:prstGeom>
          <a:noFill/>
          <a:ln w="9525" cap="flat" cmpd="sng" algn="ctr">
            <a:solidFill>
              <a:srgbClr val="868686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" name="Grafik 33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92" y="4507930"/>
            <a:ext cx="978309" cy="978309"/>
          </a:xfrm>
          <a:prstGeom prst="rect">
            <a:avLst/>
          </a:prstGeom>
        </p:spPr>
      </p:pic>
      <p:sp>
        <p:nvSpPr>
          <p:cNvPr id="29" name="Textfeld 15"/>
          <p:cNvSpPr txBox="1"/>
          <p:nvPr/>
        </p:nvSpPr>
        <p:spPr>
          <a:xfrm>
            <a:off x="9687348" y="5916047"/>
            <a:ext cx="14069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err="1" smtClean="0">
                <a:latin typeface="+mn-lt"/>
              </a:rPr>
              <a:t>openBIS</a:t>
            </a:r>
            <a:endParaRPr lang="de-DE" sz="1500" b="1" dirty="0" smtClean="0">
              <a:latin typeface="+mn-lt"/>
            </a:endParaRPr>
          </a:p>
        </p:txBody>
      </p:sp>
      <p:sp>
        <p:nvSpPr>
          <p:cNvPr id="30" name="Textfeld 28"/>
          <p:cNvSpPr txBox="1"/>
          <p:nvPr/>
        </p:nvSpPr>
        <p:spPr>
          <a:xfrm>
            <a:off x="1637956" y="3903013"/>
            <a:ext cx="191295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solidFill>
                  <a:srgbClr val="868686"/>
                </a:solidFill>
                <a:latin typeface="+mn-lt"/>
              </a:rPr>
              <a:t>Mass</a:t>
            </a:r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 </a:t>
            </a:r>
            <a:r>
              <a:rPr lang="de-DE" sz="1500" dirty="0" err="1" smtClean="0">
                <a:solidFill>
                  <a:srgbClr val="868686"/>
                </a:solidFill>
                <a:latin typeface="+mn-lt"/>
              </a:rPr>
              <a:t>Spectrometry</a:t>
            </a:r>
            <a:endParaRPr lang="de-DE" sz="1500" dirty="0" smtClean="0">
              <a:solidFill>
                <a:srgbClr val="868686"/>
              </a:solidFill>
              <a:latin typeface="+mn-lt"/>
            </a:endParaRPr>
          </a:p>
        </p:txBody>
      </p:sp>
      <p:sp>
        <p:nvSpPr>
          <p:cNvPr id="31" name="Textfeld 35"/>
          <p:cNvSpPr txBox="1"/>
          <p:nvPr/>
        </p:nvSpPr>
        <p:spPr>
          <a:xfrm>
            <a:off x="2174930" y="4665235"/>
            <a:ext cx="19129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solidFill>
                  <a:srgbClr val="868686"/>
                </a:solidFill>
                <a:latin typeface="+mn-lt"/>
              </a:rPr>
              <a:t>Spectroscopy</a:t>
            </a:r>
            <a:endParaRPr lang="de-DE" sz="1500" dirty="0" smtClean="0">
              <a:solidFill>
                <a:srgbClr val="868686"/>
              </a:solidFill>
              <a:latin typeface="+mn-lt"/>
            </a:endParaRPr>
          </a:p>
        </p:txBody>
      </p:sp>
      <p:sp>
        <p:nvSpPr>
          <p:cNvPr id="32" name="Textfeld 36"/>
          <p:cNvSpPr txBox="1"/>
          <p:nvPr/>
        </p:nvSpPr>
        <p:spPr>
          <a:xfrm>
            <a:off x="1674166" y="5439071"/>
            <a:ext cx="191295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500" dirty="0" smtClean="0">
                <a:solidFill>
                  <a:srgbClr val="868686"/>
                </a:solidFill>
                <a:latin typeface="+mn-lt"/>
              </a:rPr>
              <a:t>Analytical Chemistry</a:t>
            </a:r>
          </a:p>
        </p:txBody>
      </p:sp>
      <p:sp>
        <p:nvSpPr>
          <p:cNvPr id="33" name="Abgerundetes Rechteck 29"/>
          <p:cNvSpPr/>
          <p:nvPr/>
        </p:nvSpPr>
        <p:spPr bwMode="auto">
          <a:xfrm>
            <a:off x="780801" y="3464828"/>
            <a:ext cx="3666720" cy="2774385"/>
          </a:xfrm>
          <a:prstGeom prst="roundRect">
            <a:avLst/>
          </a:prstGeom>
          <a:noFill/>
          <a:ln w="9525" cap="flat" cmpd="sng" algn="ctr">
            <a:solidFill>
              <a:srgbClr val="868686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0" b="0" i="0" u="none" strike="noStrike" cap="none" normalizeH="0" baseline="0" smtClean="0">
              <a:ln>
                <a:noFill/>
              </a:ln>
              <a:solidFill>
                <a:srgbClr val="868686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feld 38"/>
          <p:cNvSpPr txBox="1"/>
          <p:nvPr/>
        </p:nvSpPr>
        <p:spPr>
          <a:xfrm>
            <a:off x="2913072" y="5916047"/>
            <a:ext cx="14069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>
                <a:latin typeface="+mn-lt"/>
              </a:rPr>
              <a:t>Member Lab</a:t>
            </a:r>
          </a:p>
        </p:txBody>
      </p:sp>
      <p:cxnSp>
        <p:nvCxnSpPr>
          <p:cNvPr id="35" name="Gerade Verbindung mit Pfeil 34"/>
          <p:cNvCxnSpPr/>
          <p:nvPr/>
        </p:nvCxnSpPr>
        <p:spPr bwMode="auto">
          <a:xfrm>
            <a:off x="3389812" y="4160692"/>
            <a:ext cx="2685942" cy="537527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40"/>
          <p:cNvCxnSpPr/>
          <p:nvPr/>
        </p:nvCxnSpPr>
        <p:spPr bwMode="auto">
          <a:xfrm>
            <a:off x="3453840" y="4859801"/>
            <a:ext cx="2621914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42"/>
          <p:cNvCxnSpPr/>
          <p:nvPr/>
        </p:nvCxnSpPr>
        <p:spPr bwMode="auto">
          <a:xfrm flipV="1">
            <a:off x="3499379" y="5178547"/>
            <a:ext cx="2576375" cy="437977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fik 55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02396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64" y="4070984"/>
            <a:ext cx="1286494" cy="1286494"/>
          </a:xfrm>
          <a:prstGeom prst="rect">
            <a:avLst/>
          </a:prstGeom>
        </p:spPr>
      </p:pic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9498" y="507681"/>
            <a:ext cx="3691563" cy="583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Deployment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www.w3.org/XML/1998/namespace"/>
    <ds:schemaRef ds:uri="71af3243-3dd4-4a8d-8c0d-dd76da1f02a5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517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Presentation On Data MANgement system @uni_Hohenheim</vt:lpstr>
      <vt:lpstr>University of Hohenheim Germany (2017-2020)</vt:lpstr>
      <vt:lpstr>Project MILESTONES </vt:lpstr>
      <vt:lpstr>OpenBIS Overview</vt:lpstr>
      <vt:lpstr>OPENBIS main Features</vt:lpstr>
      <vt:lpstr>fairIFICATION process</vt:lpstr>
      <vt:lpstr>Openbis DATA ORGANISATION</vt:lpstr>
      <vt:lpstr>hierarchical structure </vt:lpstr>
      <vt:lpstr>Deployment MODEL</vt:lpstr>
      <vt:lpstr>COMPLEMENTARY APPLICATIONS</vt:lpstr>
      <vt:lpstr>Qportal Main Features</vt:lpstr>
      <vt:lpstr>Qportal functionalities</vt:lpstr>
      <vt:lpstr>Roles and Privilege</vt:lpstr>
      <vt:lpstr>Sample Wizards </vt:lpstr>
      <vt:lpstr>Create WIZARD</vt:lpstr>
      <vt:lpstr>NeXT Chapter?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2021-09-28T10:00:49Z</dcterms:created>
  <dcterms:modified xsi:type="dcterms:W3CDTF">2021-12-09T20:20:40Z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