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445" y="257355"/>
            <a:ext cx="8825658" cy="3329581"/>
          </a:xfrm>
        </p:spPr>
        <p:txBody>
          <a:bodyPr/>
          <a:lstStyle/>
          <a:p>
            <a:r>
              <a:rPr lang="en-US" dirty="0" err="1" smtClean="0">
                <a:latin typeface="Bookman Old Style" panose="02050604050505020204" pitchFamily="18" charset="0"/>
              </a:rPr>
              <a:t>Technovation</a:t>
            </a:r>
            <a:r>
              <a:rPr lang="en-US" dirty="0" smtClean="0">
                <a:latin typeface="Bookman Old Style" panose="02050604050505020204" pitchFamily="18" charset="0"/>
              </a:rPr>
              <a:t> 2.0</a:t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err="1" smtClean="0">
                <a:latin typeface="Bookman Old Style" panose="02050604050505020204" pitchFamily="18" charset="0"/>
              </a:rPr>
              <a:t>Datathon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445" y="4009629"/>
            <a:ext cx="8825658" cy="86142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Team </a:t>
            </a:r>
            <a:r>
              <a:rPr lang="en-US" sz="2800" dirty="0" err="1" smtClean="0">
                <a:solidFill>
                  <a:schemeClr val="tx1"/>
                </a:solidFill>
              </a:rPr>
              <a:t>KUET_DATARangers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00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6652" y="0"/>
            <a:ext cx="8825659" cy="19812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344071" y="1190445"/>
            <a:ext cx="8825659" cy="2362200"/>
          </a:xfrm>
        </p:spPr>
        <p:txBody>
          <a:bodyPr/>
          <a:lstStyle/>
          <a:p>
            <a:r>
              <a:rPr lang="en-US" dirty="0" smtClean="0"/>
              <a:t>The problem was about the measurement of human activity according to the accelerometer data. 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71" y="2794957"/>
            <a:ext cx="5947194" cy="370073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416930" y="2715843"/>
            <a:ext cx="572624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Overview:</a:t>
            </a:r>
          </a:p>
          <a:p>
            <a:endParaRPr lang="en-US" dirty="0" smtClean="0"/>
          </a:p>
          <a:p>
            <a:r>
              <a:rPr lang="en-US" dirty="0" smtClean="0"/>
              <a:t>1.Pre-processing</a:t>
            </a:r>
          </a:p>
          <a:p>
            <a:r>
              <a:rPr lang="en-US" dirty="0" smtClean="0"/>
              <a:t>2.Exploratory data analysis</a:t>
            </a:r>
          </a:p>
          <a:p>
            <a:r>
              <a:rPr lang="en-US" dirty="0" smtClean="0"/>
              <a:t>3.Data Visualization</a:t>
            </a:r>
          </a:p>
          <a:p>
            <a:r>
              <a:rPr lang="en-US" dirty="0" smtClean="0"/>
              <a:t>4.Feature Engineering : Feature selection with GA</a:t>
            </a:r>
          </a:p>
          <a:p>
            <a:r>
              <a:rPr lang="en-US" dirty="0" smtClean="0"/>
              <a:t>5.FINAL model : </a:t>
            </a:r>
            <a:r>
              <a:rPr lang="en-US" dirty="0" err="1" smtClean="0"/>
              <a:t>Adaboost</a:t>
            </a:r>
            <a:r>
              <a:rPr lang="en-US" dirty="0" smtClean="0"/>
              <a:t> </a:t>
            </a:r>
            <a:r>
              <a:rPr lang="en-US" dirty="0" err="1" smtClean="0"/>
              <a:t>ensembled</a:t>
            </a:r>
            <a:r>
              <a:rPr lang="en-US" dirty="0" smtClean="0"/>
              <a:t>  with RF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2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84826"/>
            <a:ext cx="8825659" cy="1981200"/>
          </a:xfrm>
        </p:spPr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395828" y="1026543"/>
            <a:ext cx="8825659" cy="5469148"/>
          </a:xfrm>
        </p:spPr>
        <p:txBody>
          <a:bodyPr>
            <a:normAutofit/>
          </a:bodyPr>
          <a:lstStyle/>
          <a:p>
            <a:r>
              <a:rPr lang="en-US" dirty="0" smtClean="0"/>
              <a:t>Data Pre-processing:</a:t>
            </a:r>
          </a:p>
          <a:p>
            <a:pPr marL="342900" indent="-342900">
              <a:buAutoNum type="arabicParenR"/>
            </a:pPr>
            <a:r>
              <a:rPr lang="en-US" dirty="0" smtClean="0"/>
              <a:t>Divide the data into 4 chunks</a:t>
            </a:r>
          </a:p>
          <a:p>
            <a:pPr marL="342900" indent="-342900">
              <a:buAutoNum type="arabicParenR"/>
            </a:pPr>
            <a:r>
              <a:rPr lang="en-US" dirty="0" smtClean="0"/>
              <a:t>Data concatenation</a:t>
            </a:r>
          </a:p>
          <a:p>
            <a:pPr marL="342900" indent="-342900">
              <a:buAutoNum type="arabicParenR"/>
            </a:pPr>
            <a:r>
              <a:rPr lang="en-US" dirty="0" smtClean="0"/>
              <a:t>Missing Value Checking and elimination</a:t>
            </a:r>
          </a:p>
          <a:p>
            <a:pPr marL="342900" indent="-342900">
              <a:buAutoNum type="arabicParenR" startAt="4"/>
            </a:pPr>
            <a:r>
              <a:rPr lang="en-US" dirty="0" smtClean="0"/>
              <a:t>Statistical Method calculation i.e.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Mean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Max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Median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Variance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Standard Deviation</a:t>
            </a:r>
          </a:p>
          <a:p>
            <a:pPr marL="342900" indent="-342900">
              <a:buAutoNum type="arabicParenR" startAt="4"/>
            </a:pPr>
            <a:r>
              <a:rPr lang="en-US" dirty="0" smtClean="0"/>
              <a:t>Label Encoding.</a:t>
            </a:r>
          </a:p>
          <a:p>
            <a:pPr marL="342900" indent="-3429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84826"/>
            <a:ext cx="8825659" cy="1981200"/>
          </a:xfrm>
        </p:spPr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19782" y="1075426"/>
            <a:ext cx="8825659" cy="71599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 Visualization:</a:t>
            </a:r>
          </a:p>
          <a:p>
            <a:pPr marL="342900" indent="-342900">
              <a:buAutoNum type="arabicParenR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47" y="1791419"/>
            <a:ext cx="4908430" cy="37984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389" y="1791419"/>
            <a:ext cx="5003320" cy="379849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679219" y="5936578"/>
            <a:ext cx="7095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0-walking,3-downstairs,4-upstairs,2-standing,5-sitting,1-joggling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04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84826"/>
            <a:ext cx="8825659" cy="1981200"/>
          </a:xfrm>
        </p:spPr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19782" y="1075426"/>
            <a:ext cx="8825659" cy="71599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 Visualization:</a:t>
            </a:r>
          </a:p>
          <a:p>
            <a:pPr marL="342900" indent="-342900">
              <a:buAutoNum type="arabicParenR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703" y="1791419"/>
            <a:ext cx="6134956" cy="41725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32611" y="6096445"/>
            <a:ext cx="7095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0-walking,3-downstairs,4-upstairs,2-standing,5-sitting,1-joggling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45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6649" y="449263"/>
            <a:ext cx="4002657" cy="1148751"/>
          </a:xfrm>
        </p:spPr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0551" y="1763964"/>
            <a:ext cx="63662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  <a:r>
              <a:rPr lang="en-US" b="1" dirty="0" smtClean="0"/>
              <a:t> CLASS CONSIDARATION: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Movement : walking + downstairs + upstairs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Jogging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Steady-state: Sitting + Standing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Accuracy of 3-class Consideration: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Adaboost</a:t>
            </a:r>
            <a:r>
              <a:rPr lang="en-US" dirty="0" smtClean="0"/>
              <a:t> with </a:t>
            </a:r>
            <a:r>
              <a:rPr lang="en-US" dirty="0"/>
              <a:t>R</a:t>
            </a:r>
            <a:r>
              <a:rPr lang="en-US" dirty="0" smtClean="0"/>
              <a:t>andom Forest: </a:t>
            </a:r>
            <a:r>
              <a:rPr lang="en-US" dirty="0"/>
              <a:t>96.64%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RandomForest</a:t>
            </a:r>
            <a:r>
              <a:rPr lang="en-US" dirty="0" smtClean="0"/>
              <a:t> without </a:t>
            </a:r>
            <a:r>
              <a:rPr lang="en-US" dirty="0" err="1" smtClean="0"/>
              <a:t>Adaboost</a:t>
            </a:r>
            <a:r>
              <a:rPr lang="en-US" dirty="0" smtClean="0"/>
              <a:t>: 88.84%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2694" y="4045789"/>
            <a:ext cx="62627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SIX CLASS CONSIDARATION:</a:t>
            </a:r>
          </a:p>
          <a:p>
            <a:endParaRPr lang="en-US" dirty="0" smtClean="0"/>
          </a:p>
          <a:p>
            <a:r>
              <a:rPr lang="en-US" dirty="0" smtClean="0"/>
              <a:t>Accuracy:</a:t>
            </a:r>
          </a:p>
          <a:p>
            <a:pPr lvl="1"/>
            <a:r>
              <a:rPr lang="en-US" dirty="0" err="1" smtClean="0"/>
              <a:t>Adaboost</a:t>
            </a:r>
            <a:r>
              <a:rPr lang="en-US" dirty="0" smtClean="0"/>
              <a:t> : 66.67%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RandomForest</a:t>
            </a:r>
            <a:r>
              <a:rPr lang="en-US" dirty="0" smtClean="0"/>
              <a:t> without feature selection: 67.6%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Feature selection with GA(10 selected from 21)</a:t>
            </a:r>
          </a:p>
          <a:p>
            <a:pPr lvl="1"/>
            <a:r>
              <a:rPr lang="en-US" dirty="0" smtClean="0"/>
              <a:t>5-fold cv :74.3%</a:t>
            </a:r>
          </a:p>
          <a:p>
            <a:endParaRPr lang="en-US" dirty="0" smtClean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45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267100" y="2027208"/>
            <a:ext cx="8825657" cy="1896157"/>
          </a:xfrm>
        </p:spPr>
        <p:txBody>
          <a:bodyPr/>
          <a:lstStyle/>
          <a:p>
            <a:pPr algn="ctr"/>
            <a:r>
              <a:rPr lang="en-US" sz="9600" dirty="0" smtClean="0"/>
              <a:t>Thank You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15246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87</TotalTime>
  <Words>151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Bookman Old Style</vt:lpstr>
      <vt:lpstr>Century Gothic</vt:lpstr>
      <vt:lpstr>Wingdings</vt:lpstr>
      <vt:lpstr>Wingdings 3</vt:lpstr>
      <vt:lpstr>Ion</vt:lpstr>
      <vt:lpstr>Technovation 2.0 Datathon</vt:lpstr>
      <vt:lpstr>Introduction</vt:lpstr>
      <vt:lpstr>Methodology</vt:lpstr>
      <vt:lpstr>Methodology</vt:lpstr>
      <vt:lpstr>Methodology</vt:lpstr>
      <vt:lpstr>Result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Technovation 2.0 Datathon</dc:title>
  <dc:creator>Tanbin Islam Rohan</dc:creator>
  <cp:lastModifiedBy>Tanbin Islam Rohan</cp:lastModifiedBy>
  <cp:revision>13</cp:revision>
  <dcterms:created xsi:type="dcterms:W3CDTF">2019-11-21T11:48:10Z</dcterms:created>
  <dcterms:modified xsi:type="dcterms:W3CDTF">2019-11-21T13:18:21Z</dcterms:modified>
</cp:coreProperties>
</file>