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1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10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FE5B80-1DCD-497F-A0B3-66722783FFF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99C55D-B863-40CA-9A93-3D94B1F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2E41-84E3-C331-5A06-687778C5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-13011" y="2829472"/>
            <a:ext cx="10660020" cy="276652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 PERFORMANCE ANALYSIS</a:t>
            </a:r>
            <a:b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105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DA2B-74DB-E3F4-4FA4-316760ED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57205"/>
            <a:ext cx="11044238" cy="70008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7A2BE-3B2B-4B8A-CFAD-91AE33A78914}"/>
              </a:ext>
            </a:extLst>
          </p:cNvPr>
          <p:cNvSpPr txBox="1"/>
          <p:nvPr/>
        </p:nvSpPr>
        <p:spPr>
          <a:xfrm>
            <a:off x="100013" y="1428760"/>
            <a:ext cx="115014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pattern do you observe in website sessions and users over time?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marketing channel brought the highest number of users to the website, and how can we use this insight to improve traffic from other sources?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channel has the highest average engagement time, and what does that tell us about user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content effectiveness?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engagement rate vary across different traffic channels?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channels drive more engaged sessions than non-engaged ones, and what strategies can improve engagement in underperforming channels?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what hours of the day does each channel drive the most traffic?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any correlation between high traffic (session) and high engagement rate over time?</a:t>
            </a:r>
          </a:p>
        </p:txBody>
      </p:sp>
    </p:spTree>
    <p:extLst>
      <p:ext uri="{BB962C8B-B14F-4D97-AF65-F5344CB8AC3E}">
        <p14:creationId xmlns:p14="http://schemas.microsoft.com/office/powerpoint/2010/main" val="2487531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</TotalTime>
  <Words>128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Impact</vt:lpstr>
      <vt:lpstr>Main Event</vt:lpstr>
      <vt:lpstr>WEBSITE PERFORMANCE ANALYSIS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Tirth nath Sarswat</dc:creator>
  <cp:lastModifiedBy>Tirth nath Sarswat</cp:lastModifiedBy>
  <cp:revision>1</cp:revision>
  <dcterms:created xsi:type="dcterms:W3CDTF">2025-06-03T06:02:30Z</dcterms:created>
  <dcterms:modified xsi:type="dcterms:W3CDTF">2025-06-03T06:24:36Z</dcterms:modified>
</cp:coreProperties>
</file>