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08D58E-DE9E-4E3F-B668-D715A84356AC}">
  <a:tblStyle styleId="{9708D58E-DE9E-4E3F-B668-D715A84356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49f54afb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49f54afb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49f54afb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49f54afb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49f54afb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49f54afb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49f54afb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49f54afb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9f54afb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9f54afb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9f54afb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9f54afb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49f54afb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49f54afb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49f54afb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49f54afb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49f54afb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49f54afb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49f54afb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49f54afb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49f54afb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49f54afb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49f54afb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49f54afb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Management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Created By Tirtharaj Sengupta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Tech-Stack : Node, MongoDB, express, passport.js, Ejs.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Extensions And Forms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1.Add Product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4745" l="0" r="0" t="8651"/>
          <a:stretch/>
        </p:blipFill>
        <p:spPr>
          <a:xfrm>
            <a:off x="997500" y="1536063"/>
            <a:ext cx="6877099" cy="335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Extensions and Forms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2.Update Product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 b="4440" l="0" r="0" t="8655"/>
          <a:stretch/>
        </p:blipFill>
        <p:spPr>
          <a:xfrm>
            <a:off x="1645900" y="1664250"/>
            <a:ext cx="5652226" cy="27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Authentication Strategy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1: Email Validation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Check to see if email exists in database, return error if not found.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Compare password if email exists in database. The password is encrypted using bcryptjs with 10 salting rounds.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If password does not match, return error.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Pass Validation and redirect to products-view-only page if successful.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Errors to be shown in dismissable containers on the front end.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23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Roles and Auth Middleware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946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Administrator : Has access to everything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Seller : Can edit their own products and view everything.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Customer : Can only 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Middleware: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forwardAuthenticated : checks if login is already completed. Redirects t</a:t>
            </a:r>
            <a:r>
              <a:rPr lang="en-GB"/>
              <a:t>o </a:t>
            </a:r>
            <a:r>
              <a:rPr lang="en-GB"/>
              <a:t>products-view-only.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ensureAuthenticated : protects routes against unauthenticated access. Only registered users can access these routes.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isAuthorised : protects routes against unauthorised access. Only Admin and Sellers can access these routes.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94775" y="527750"/>
            <a:ext cx="7807500" cy="4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Running The application:</a:t>
            </a:r>
            <a:br>
              <a:rPr lang="en-GB" sz="3000"/>
            </a:br>
            <a:r>
              <a:rPr lang="en-GB" sz="3000"/>
              <a:t>Go to cmd/terminal of the folder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Development Server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n</a:t>
            </a:r>
            <a:r>
              <a:rPr lang="en-GB" sz="2000"/>
              <a:t>pm run dev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Production Server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n</a:t>
            </a:r>
            <a:r>
              <a:rPr lang="en-GB" sz="2000"/>
              <a:t>pm start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637000" y="66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ROUTE DECLARATION(GET)</a:t>
            </a:r>
            <a:endParaRPr/>
          </a:p>
        </p:txBody>
      </p:sp>
      <p:graphicFrame>
        <p:nvGraphicFramePr>
          <p:cNvPr id="66" name="Google Shape;66;p15"/>
          <p:cNvGraphicFramePr/>
          <p:nvPr/>
        </p:nvGraphicFramePr>
        <p:xfrm>
          <a:off x="697825" y="60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{9708D58E-DE9E-4E3F-B668-D715A84356AC}</a:tableStyleId>
              </a:tblPr>
              <a:tblGrid>
                <a:gridCol w="1510500"/>
                <a:gridCol w="2442350"/>
                <a:gridCol w="3286150"/>
              </a:tblGrid>
              <a:tr h="9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HTTP VERB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ROUTE, 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/, Home Page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/login, Login Page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/register, Registration Page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/logout, Logout Route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Admin, Seller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auth/dashboard, Dashboard Page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Admin, Seller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auth/products, Edit Products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Admin, Seller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auth/addProduct, Add Product Form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Admin, Seller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auth/delete/:id, Delete Product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Admin, Seller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auth/update/:update_id, Update Form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auth/product-view-only, Show Products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Route Declaration(POST)</a:t>
            </a:r>
            <a:endParaRPr/>
          </a:p>
        </p:txBody>
      </p:sp>
      <p:graphicFrame>
        <p:nvGraphicFramePr>
          <p:cNvPr id="72" name="Google Shape;72;p16"/>
          <p:cNvGraphicFramePr/>
          <p:nvPr/>
        </p:nvGraphicFramePr>
        <p:xfrm>
          <a:off x="431575" y="82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{9708D58E-DE9E-4E3F-B668-D715A84356AC}</a:tableStyleId>
              </a:tblPr>
              <a:tblGrid>
                <a:gridCol w="1525175"/>
                <a:gridCol w="2016800"/>
                <a:gridCol w="3697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HTTP VERB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ROUTE, 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/login, Login Route for Auth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/registration, Registration Route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Admin, Seller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/addProduct, Adding product Route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Admin, Seller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/updateProductRoute/:_id, Updating Route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3" name="Google Shape;73;p16"/>
          <p:cNvGraphicFramePr/>
          <p:nvPr/>
        </p:nvGraphicFramePr>
        <p:xfrm>
          <a:off x="431575" y="82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{9708D58E-DE9E-4E3F-B668-D715A84356AC}</a:tableStyleId>
              </a:tblPr>
              <a:tblGrid>
                <a:gridCol w="1525175"/>
                <a:gridCol w="2016800"/>
                <a:gridCol w="3697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PAGES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172750" y="969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1.Registration 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-8130" l="8934" r="-8210" t="8130"/>
          <a:stretch/>
        </p:blipFill>
        <p:spPr>
          <a:xfrm>
            <a:off x="2286075" y="1419175"/>
            <a:ext cx="4876723" cy="320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Pages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2.Login 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26362" l="11751" r="11743" t="8655"/>
          <a:stretch/>
        </p:blipFill>
        <p:spPr>
          <a:xfrm>
            <a:off x="1074425" y="1610900"/>
            <a:ext cx="6995150" cy="33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Pages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3.Dashboard 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-97376" l="0" r="-106568" t="-9192"/>
          <a:stretch/>
        </p:blipFill>
        <p:spPr>
          <a:xfrm>
            <a:off x="1600200" y="14039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Pages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4.Product-View-Only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4586" l="0" r="0" t="7555"/>
          <a:stretch/>
        </p:blipFill>
        <p:spPr>
          <a:xfrm>
            <a:off x="1310625" y="1632650"/>
            <a:ext cx="6324600" cy="312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Pages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5.Product Editable(Specific to Sellers, ALL for Admins)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4588" l="0" r="0" t="8006"/>
          <a:stretch/>
        </p:blipFill>
        <p:spPr>
          <a:xfrm>
            <a:off x="1348751" y="1596650"/>
            <a:ext cx="6521875" cy="320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