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0F8"/>
    <a:srgbClr val="7D8990"/>
    <a:srgbClr val="4F5A61"/>
    <a:srgbClr val="865FA7"/>
    <a:srgbClr val="000000"/>
    <a:srgbClr val="5D397E"/>
    <a:srgbClr val="361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>
        <p:scale>
          <a:sx n="66" d="100"/>
          <a:sy n="66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DF6-52B4-4834-A695-0014E2C0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4276-6422-46DB-A051-BCAAE276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B1EB-1DBC-4CB2-9BED-2EFE7B27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18C2-5827-42C9-895D-7E4488C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BF4C4-4111-4462-A200-88EBA16F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10E-8C86-4FD2-93CA-92273107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F8160-30B5-4775-8F70-ED948DD63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9C09-5C12-4020-99C1-F7822FB06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59B9-1672-433E-BACE-6842E818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BA68-C7F9-415A-8650-B8647E5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A57B8-0E40-41A0-9E99-962138862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2FDD-E72F-4191-9143-06942C336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E414-CCB8-4414-8733-4F111861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64F7-05DB-4A0F-9AD3-2471884C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4D7C-FF72-4985-8864-E61E5FC5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CA62-B59E-433A-960C-B8E1BAC8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EB60-6439-483B-8133-D39CF314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3803-5C40-4C20-89B3-98C49280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9D7A-D784-4896-B00B-E1862CFF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4AE8-F2B5-48AE-A4C0-5320094B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CE0E-AFB5-4285-BC12-C1BE8795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A490-DBC3-4B79-B1F7-CC771F5E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91E3-B937-4147-923A-9A09F97F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3F37C-C157-4045-8A95-915EEA3F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FB6F-3DED-4F77-855E-58A50185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0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C66-5986-40B5-AA9D-6ED3E24A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F004-DC31-4604-89BB-4BC51F326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BA5A2-7710-40D8-8EB4-1B33EC8D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AC20-4B67-4377-B03E-6E4904C4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7F9E-296D-45BF-A4F0-A8ACB34E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5766-F5F3-4833-B74F-C2469244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6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5EAB-FD4B-43CB-896F-DA63AFEB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419BD-E440-4B8B-9859-6ECB73A6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CF245-75FC-461B-BC15-EC9769E5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60779-65D8-48CC-B9B9-4A9C9A114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6F397-1EAD-4E40-8D14-040EF34B3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32627-377A-4A85-A7FA-A3783DB2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6903-ACE9-429C-883D-F586C0EC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04B80-8A02-4679-8C14-C473BB77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7FD2-92B5-4035-B90F-185DB505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68899-B97A-4556-B998-2932F8A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9BBC-8AC8-435A-961A-17537B47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39132-481F-4436-926B-479AA2E6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9E6EC-E95E-4BBC-ADC9-D0CD933E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99A38-CD24-47CF-853D-898A1D2A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F9161-D895-4913-9E93-ECF0398D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71C9-7F6A-4A10-A6C2-71C77D244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840F-FC7F-44F3-B18C-27348251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989C-7491-4DF4-B0BE-BF1E18B9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92EC-2667-4FB0-9892-749B66C9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97330-C52E-48AF-85C4-545CBD07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0F44E-2020-4A4B-B177-FB4D4B1B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B630-FF27-4B09-BAE6-07F6AF5F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633CF-9A12-4403-AED5-2D68CA6CD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8FDD-7DE5-4A19-80C0-55DA9F32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F84CA-7FBE-4E9F-8225-67F03679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5693-6ADA-45E9-B9C3-FA1B7774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F87DF-9F35-4C37-803A-06278C92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DE26-4EC7-40F2-8047-0B9058D4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F97C-8F0A-430B-80AD-B4AE5E52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130E-23F7-4B60-AB01-7E1707511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0CF2-A191-4D57-AC0D-EBD98B9386D7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760A-E8D7-4151-AF04-F64C11110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3CE9-94FB-4B30-B361-6C29A7370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419D-9E00-4D22-9108-8F12AC83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3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9E5B9E-758B-4F0C-816F-E1EF58F98303}"/>
              </a:ext>
            </a:extLst>
          </p:cNvPr>
          <p:cNvSpPr/>
          <p:nvPr/>
        </p:nvSpPr>
        <p:spPr>
          <a:xfrm>
            <a:off x="0" y="6351"/>
            <a:ext cx="2273300" cy="6851648"/>
          </a:xfrm>
          <a:prstGeom prst="rect">
            <a:avLst/>
          </a:prstGeom>
          <a:solidFill>
            <a:srgbClr val="E3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6B25-AB69-4074-A77E-ADFFCC03AFE9}"/>
              </a:ext>
            </a:extLst>
          </p:cNvPr>
          <p:cNvSpPr txBox="1"/>
          <p:nvPr/>
        </p:nvSpPr>
        <p:spPr>
          <a:xfrm>
            <a:off x="236764" y="253094"/>
            <a:ext cx="1857829" cy="1055608"/>
          </a:xfrm>
          <a:prstGeom prst="roundRect">
            <a:avLst/>
          </a:prstGeom>
          <a:noFill/>
          <a:ln>
            <a:solidFill>
              <a:srgbClr val="E3F0F8"/>
            </a:solidFill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800" dirty="0"/>
              <a:t>Phone </a:t>
            </a:r>
          </a:p>
          <a:p>
            <a:r>
              <a:rPr lang="en-US" sz="2800" dirty="0"/>
              <a:t>      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3648E-759E-44D9-99AB-7ADE29A00D75}"/>
              </a:ext>
            </a:extLst>
          </p:cNvPr>
          <p:cNvSpPr/>
          <p:nvPr/>
        </p:nvSpPr>
        <p:spPr>
          <a:xfrm>
            <a:off x="207733" y="1571592"/>
            <a:ext cx="1857829" cy="1063873"/>
          </a:xfrm>
          <a:prstGeom prst="roundRect">
            <a:avLst/>
          </a:prstGeom>
          <a:solidFill>
            <a:srgbClr val="7D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Overall Performance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D922A-1B52-4C12-9EA8-2E2EA782CA40}"/>
              </a:ext>
            </a:extLst>
          </p:cNvPr>
          <p:cNvSpPr/>
          <p:nvPr/>
        </p:nvSpPr>
        <p:spPr>
          <a:xfrm>
            <a:off x="207733" y="2846729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Agent Performance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403A6D-617A-4305-8E6D-18B0DAF366B9}"/>
              </a:ext>
            </a:extLst>
          </p:cNvPr>
          <p:cNvSpPr/>
          <p:nvPr/>
        </p:nvSpPr>
        <p:spPr>
          <a:xfrm>
            <a:off x="207733" y="4121866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Time-Based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9619DA-BC1A-4566-A820-9CB4B0187FBD}"/>
              </a:ext>
            </a:extLst>
          </p:cNvPr>
          <p:cNvSpPr/>
          <p:nvPr/>
        </p:nvSpPr>
        <p:spPr>
          <a:xfrm>
            <a:off x="207733" y="5403353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Satisfaction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073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9E5B9E-758B-4F0C-816F-E1EF58F98303}"/>
              </a:ext>
            </a:extLst>
          </p:cNvPr>
          <p:cNvSpPr/>
          <p:nvPr/>
        </p:nvSpPr>
        <p:spPr>
          <a:xfrm>
            <a:off x="0" y="6351"/>
            <a:ext cx="2273300" cy="6851648"/>
          </a:xfrm>
          <a:prstGeom prst="rect">
            <a:avLst/>
          </a:prstGeom>
          <a:solidFill>
            <a:srgbClr val="E3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6B25-AB69-4074-A77E-ADFFCC03AFE9}"/>
              </a:ext>
            </a:extLst>
          </p:cNvPr>
          <p:cNvSpPr txBox="1"/>
          <p:nvPr/>
        </p:nvSpPr>
        <p:spPr>
          <a:xfrm>
            <a:off x="280305" y="238580"/>
            <a:ext cx="1857829" cy="105560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800" dirty="0"/>
              <a:t>Phone </a:t>
            </a:r>
          </a:p>
          <a:p>
            <a:r>
              <a:rPr lang="en-US" sz="2800" dirty="0"/>
              <a:t>      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3648E-759E-44D9-99AB-7ADE29A00D75}"/>
              </a:ext>
            </a:extLst>
          </p:cNvPr>
          <p:cNvSpPr/>
          <p:nvPr/>
        </p:nvSpPr>
        <p:spPr>
          <a:xfrm>
            <a:off x="207733" y="1571592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Overall Performance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D922A-1B52-4C12-9EA8-2E2EA782CA40}"/>
              </a:ext>
            </a:extLst>
          </p:cNvPr>
          <p:cNvSpPr/>
          <p:nvPr/>
        </p:nvSpPr>
        <p:spPr>
          <a:xfrm>
            <a:off x="207733" y="2846729"/>
            <a:ext cx="1857829" cy="1063873"/>
          </a:xfrm>
          <a:prstGeom prst="roundRect">
            <a:avLst/>
          </a:prstGeom>
          <a:solidFill>
            <a:srgbClr val="7D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Agent Performance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403A6D-617A-4305-8E6D-18B0DAF366B9}"/>
              </a:ext>
            </a:extLst>
          </p:cNvPr>
          <p:cNvSpPr/>
          <p:nvPr/>
        </p:nvSpPr>
        <p:spPr>
          <a:xfrm>
            <a:off x="207733" y="4121866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Time-Based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9619DA-BC1A-4566-A820-9CB4B0187FBD}"/>
              </a:ext>
            </a:extLst>
          </p:cNvPr>
          <p:cNvSpPr/>
          <p:nvPr/>
        </p:nvSpPr>
        <p:spPr>
          <a:xfrm>
            <a:off x="207733" y="5403353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Satisfaction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349193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9E5B9E-758B-4F0C-816F-E1EF58F98303}"/>
              </a:ext>
            </a:extLst>
          </p:cNvPr>
          <p:cNvSpPr/>
          <p:nvPr/>
        </p:nvSpPr>
        <p:spPr>
          <a:xfrm>
            <a:off x="0" y="6351"/>
            <a:ext cx="2273300" cy="6851648"/>
          </a:xfrm>
          <a:prstGeom prst="rect">
            <a:avLst/>
          </a:prstGeom>
          <a:solidFill>
            <a:srgbClr val="E3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6B25-AB69-4074-A77E-ADFFCC03AFE9}"/>
              </a:ext>
            </a:extLst>
          </p:cNvPr>
          <p:cNvSpPr txBox="1"/>
          <p:nvPr/>
        </p:nvSpPr>
        <p:spPr>
          <a:xfrm>
            <a:off x="294820" y="209557"/>
            <a:ext cx="1857829" cy="105560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800" dirty="0"/>
              <a:t>Phone </a:t>
            </a:r>
          </a:p>
          <a:p>
            <a:r>
              <a:rPr lang="en-US" sz="2800" dirty="0"/>
              <a:t>      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3648E-759E-44D9-99AB-7ADE29A00D75}"/>
              </a:ext>
            </a:extLst>
          </p:cNvPr>
          <p:cNvSpPr/>
          <p:nvPr/>
        </p:nvSpPr>
        <p:spPr>
          <a:xfrm>
            <a:off x="207733" y="1571592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Overall Performance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D922A-1B52-4C12-9EA8-2E2EA782CA40}"/>
              </a:ext>
            </a:extLst>
          </p:cNvPr>
          <p:cNvSpPr/>
          <p:nvPr/>
        </p:nvSpPr>
        <p:spPr>
          <a:xfrm>
            <a:off x="207733" y="2846729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Agent Performance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403A6D-617A-4305-8E6D-18B0DAF366B9}"/>
              </a:ext>
            </a:extLst>
          </p:cNvPr>
          <p:cNvSpPr/>
          <p:nvPr/>
        </p:nvSpPr>
        <p:spPr>
          <a:xfrm>
            <a:off x="207733" y="4121866"/>
            <a:ext cx="1857829" cy="1063873"/>
          </a:xfrm>
          <a:prstGeom prst="roundRect">
            <a:avLst/>
          </a:prstGeom>
          <a:solidFill>
            <a:srgbClr val="7D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Time-Based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9619DA-BC1A-4566-A820-9CB4B0187FBD}"/>
              </a:ext>
            </a:extLst>
          </p:cNvPr>
          <p:cNvSpPr/>
          <p:nvPr/>
        </p:nvSpPr>
        <p:spPr>
          <a:xfrm>
            <a:off x="207733" y="5403353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Satisfaction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2838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9E5B9E-758B-4F0C-816F-E1EF58F98303}"/>
              </a:ext>
            </a:extLst>
          </p:cNvPr>
          <p:cNvSpPr/>
          <p:nvPr/>
        </p:nvSpPr>
        <p:spPr>
          <a:xfrm>
            <a:off x="0" y="6351"/>
            <a:ext cx="2273300" cy="6851648"/>
          </a:xfrm>
          <a:prstGeom prst="rect">
            <a:avLst/>
          </a:prstGeom>
          <a:solidFill>
            <a:srgbClr val="E3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endParaRPr lang="en-US" sz="24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C6B25-AB69-4074-A77E-ADFFCC03AFE9}"/>
              </a:ext>
            </a:extLst>
          </p:cNvPr>
          <p:cNvSpPr txBox="1"/>
          <p:nvPr/>
        </p:nvSpPr>
        <p:spPr>
          <a:xfrm>
            <a:off x="251277" y="224065"/>
            <a:ext cx="1857829" cy="1055608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2800" dirty="0"/>
              <a:t>Phone </a:t>
            </a:r>
          </a:p>
          <a:p>
            <a:r>
              <a:rPr lang="en-US" sz="2800" dirty="0"/>
              <a:t>       Now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53648E-759E-44D9-99AB-7ADE29A00D75}"/>
              </a:ext>
            </a:extLst>
          </p:cNvPr>
          <p:cNvSpPr/>
          <p:nvPr/>
        </p:nvSpPr>
        <p:spPr>
          <a:xfrm>
            <a:off x="207733" y="1571592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Overall Performance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D922A-1B52-4C12-9EA8-2E2EA782CA40}"/>
              </a:ext>
            </a:extLst>
          </p:cNvPr>
          <p:cNvSpPr/>
          <p:nvPr/>
        </p:nvSpPr>
        <p:spPr>
          <a:xfrm>
            <a:off x="207733" y="2846729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Agent Performance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403A6D-617A-4305-8E6D-18B0DAF366B9}"/>
              </a:ext>
            </a:extLst>
          </p:cNvPr>
          <p:cNvSpPr/>
          <p:nvPr/>
        </p:nvSpPr>
        <p:spPr>
          <a:xfrm>
            <a:off x="207733" y="4121866"/>
            <a:ext cx="1857829" cy="1063873"/>
          </a:xfrm>
          <a:prstGeom prst="roundRect">
            <a:avLst/>
          </a:prstGeom>
          <a:solidFill>
            <a:srgbClr val="E3F0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Time-Based Analysis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9619DA-BC1A-4566-A820-9CB4B0187FBD}"/>
              </a:ext>
            </a:extLst>
          </p:cNvPr>
          <p:cNvSpPr/>
          <p:nvPr/>
        </p:nvSpPr>
        <p:spPr>
          <a:xfrm>
            <a:off x="207733" y="5403353"/>
            <a:ext cx="1857829" cy="1063873"/>
          </a:xfrm>
          <a:prstGeom prst="roundRect">
            <a:avLst/>
          </a:prstGeom>
          <a:solidFill>
            <a:srgbClr val="7D8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Satisfaction Analysis</a:t>
            </a:r>
          </a:p>
        </p:txBody>
      </p:sp>
    </p:spTree>
    <p:extLst>
      <p:ext uri="{BB962C8B-B14F-4D97-AF65-F5344CB8AC3E}">
        <p14:creationId xmlns:p14="http://schemas.microsoft.com/office/powerpoint/2010/main" val="4743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 Jain</dc:creator>
  <cp:lastModifiedBy>Tirth Jain</cp:lastModifiedBy>
  <cp:revision>36</cp:revision>
  <dcterms:created xsi:type="dcterms:W3CDTF">2025-01-09T13:17:49Z</dcterms:created>
  <dcterms:modified xsi:type="dcterms:W3CDTF">2025-01-09T18:36:35Z</dcterms:modified>
</cp:coreProperties>
</file>