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7" r:id="rId4"/>
    <p:sldId id="268" r:id="rId5"/>
    <p:sldId id="257" r:id="rId6"/>
    <p:sldId id="259" r:id="rId7"/>
    <p:sldId id="260" r:id="rId8"/>
    <p:sldId id="262" r:id="rId9"/>
    <p:sldId id="263" r:id="rId10"/>
    <p:sldId id="266" r:id="rId11"/>
    <p:sldId id="270" r:id="rId12"/>
    <p:sldId id="271" r:id="rId13"/>
    <p:sldId id="275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1C3040C-FAFB-402B-9403-4CAB8CD81B76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5E052ED-CA85-438E-B994-784BC862841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495931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040C-FAFB-402B-9403-4CAB8CD81B76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52ED-CA85-438E-B994-784BC8628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19821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040C-FAFB-402B-9403-4CAB8CD81B76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52ED-CA85-438E-B994-784BC862841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072562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040C-FAFB-402B-9403-4CAB8CD81B76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52ED-CA85-438E-B994-784BC862841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489003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040C-FAFB-402B-9403-4CAB8CD81B76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52ED-CA85-438E-B994-784BC8628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508863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040C-FAFB-402B-9403-4CAB8CD81B76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52ED-CA85-438E-B994-784BC862841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005799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040C-FAFB-402B-9403-4CAB8CD81B76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52ED-CA85-438E-B994-784BC862841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227004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040C-FAFB-402B-9403-4CAB8CD81B76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52ED-CA85-438E-B994-784BC862841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550612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040C-FAFB-402B-9403-4CAB8CD81B76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52ED-CA85-438E-B994-784BC862841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857244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040C-FAFB-402B-9403-4CAB8CD81B76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52ED-CA85-438E-B994-784BC8628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370120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040C-FAFB-402B-9403-4CAB8CD81B76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52ED-CA85-438E-B994-784BC862841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076420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040C-FAFB-402B-9403-4CAB8CD81B76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52ED-CA85-438E-B994-784BC8628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90738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040C-FAFB-402B-9403-4CAB8CD81B76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52ED-CA85-438E-B994-784BC862841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084014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040C-FAFB-402B-9403-4CAB8CD81B76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52ED-CA85-438E-B994-784BC862841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735379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040C-FAFB-402B-9403-4CAB8CD81B76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52ED-CA85-438E-B994-784BC8628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105434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040C-FAFB-402B-9403-4CAB8CD81B76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52ED-CA85-438E-B994-784BC862841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343562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040C-FAFB-402B-9403-4CAB8CD81B76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52ED-CA85-438E-B994-784BC8628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88569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C3040C-FAFB-402B-9403-4CAB8CD81B76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E052ED-CA85-438E-B994-784BC8628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42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 spd="slow">
    <p:fade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F6454-ABEE-460E-A07D-E721982CE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NewsHub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05A02-0292-5D39-6782-9D35F850D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Duke dunes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3203582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A4288-9F90-0AE2-4AAB-FE2C1CE8D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>
                <a:solidFill>
                  <a:schemeClr val="tx1"/>
                </a:solidFill>
              </a:rPr>
              <a:t>Features</a:t>
            </a:r>
            <a:endParaRPr lang="en-IN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1AEFC-161B-9D70-7BE6-546DD77E0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/>
              <a:t>Trending News: </a:t>
            </a:r>
            <a:r>
              <a:rPr lang="en-US" sz="2400" dirty="0"/>
              <a:t>Highlighting popular topics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/>
              <a:t>Favorite Topics: </a:t>
            </a:r>
            <a:r>
              <a:rPr lang="en-US" sz="2400" dirty="0"/>
              <a:t>Allowing users to mark preferences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/>
              <a:t>Search News: </a:t>
            </a:r>
            <a:r>
              <a:rPr lang="en-US" sz="2400" dirty="0"/>
              <a:t>Enabling users to find specific articles</a:t>
            </a: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617E66-4E54-81FD-81F7-547C8EDD2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104627"/>
            <a:ext cx="5470525" cy="464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3370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B23A-A8BA-E318-2429-869E5BFD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27" y="330199"/>
            <a:ext cx="9601196" cy="1303867"/>
          </a:xfrm>
        </p:spPr>
        <p:txBody>
          <a:bodyPr/>
          <a:lstStyle/>
          <a:p>
            <a:r>
              <a:rPr lang="en-IN" sz="4400" b="1" u="sng" dirty="0">
                <a:solidFill>
                  <a:schemeClr val="tx1"/>
                </a:solidFill>
              </a:rPr>
              <a:t>Implementation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5F647-7F8E-D70A-1FC8-5DAAF8385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46" y="1634066"/>
            <a:ext cx="4718304" cy="766803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</a:rPr>
              <a:t>Home Page: </a:t>
            </a:r>
            <a:r>
              <a:rPr lang="en-US" sz="2000" dirty="0">
                <a:solidFill>
                  <a:schemeClr val="tx1"/>
                </a:solidFill>
              </a:rPr>
              <a:t>A clean interface for news access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E730C-844A-268D-971B-7AD1B7653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13450" y="1824607"/>
            <a:ext cx="4718304" cy="576262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</a:rPr>
              <a:t>Search Engine: </a:t>
            </a:r>
            <a:r>
              <a:rPr lang="en-US" sz="2000" dirty="0">
                <a:solidFill>
                  <a:schemeClr val="tx1"/>
                </a:solidFill>
              </a:rPr>
              <a:t>A user-friendly search feature</a:t>
            </a:r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2C7AAD-6C98-4DFD-B0EB-E2338291CA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69" y="2503503"/>
            <a:ext cx="5285481" cy="3773010"/>
          </a:xfrm>
          <a:prstGeom prst="rect">
            <a:avLst/>
          </a:prstGeom>
          <a:noFill/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C23F2D-51DF-A21C-20AA-E9AA29D785B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51" y="2503503"/>
            <a:ext cx="5285479" cy="37730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247301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9EE3-F34F-C60C-0634-8BDFB715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482684"/>
          </a:xfrm>
        </p:spPr>
        <p:txBody>
          <a:bodyPr>
            <a:normAutofit fontScale="90000"/>
          </a:bodyPr>
          <a:lstStyle/>
          <a:p>
            <a:r>
              <a:rPr lang="en-IN" sz="4400" b="1" u="sng" dirty="0">
                <a:solidFill>
                  <a:schemeClr val="tx1"/>
                </a:solidFill>
              </a:rPr>
              <a:t>Implementation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7E13D-E8D6-BA10-1593-1211A9491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48674"/>
            <a:ext cx="4718304" cy="576262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</a:rPr>
              <a:t>Recommended News Sections: </a:t>
            </a:r>
            <a:r>
              <a:rPr lang="en-US" sz="2000" dirty="0">
                <a:solidFill>
                  <a:schemeClr val="tx1"/>
                </a:solidFill>
              </a:rPr>
              <a:t>Business, Entertainment, Health, etc.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577D31-F2EC-3B49-7709-1B0ED0AAE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13704" y="1848674"/>
            <a:ext cx="4718304" cy="576262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</a:rPr>
              <a:t>News Summarization: </a:t>
            </a:r>
            <a:r>
              <a:rPr lang="en-US" sz="2000" dirty="0">
                <a:solidFill>
                  <a:schemeClr val="tx1"/>
                </a:solidFill>
              </a:rPr>
              <a:t>Example summaries and their interface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B3C1F1-E088-1960-6D57-1F39336881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1952" y="2494625"/>
            <a:ext cx="4456591" cy="363984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53E4391-2830-64AA-FD0B-28B60695A26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638533" y="2494624"/>
            <a:ext cx="5671618" cy="363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8667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D96B-4131-451D-19CC-A5E12D93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QR Code of Our Project</a:t>
            </a:r>
            <a:endParaRPr lang="en-IN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981EE43D-ECB3-AB60-E3ED-A9349D04EB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EC2344-C26F-6201-3B77-535971A4E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420" y="2432482"/>
            <a:ext cx="3852909" cy="361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636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7B423A-CC56-7F28-4E77-EA6675C51CA2}"/>
              </a:ext>
            </a:extLst>
          </p:cNvPr>
          <p:cNvSpPr txBox="1"/>
          <p:nvPr/>
        </p:nvSpPr>
        <p:spPr>
          <a:xfrm>
            <a:off x="2654423" y="2802669"/>
            <a:ext cx="66404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dirty="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423288851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F6454-ABEE-460E-A07D-E721982CE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9" y="1871131"/>
            <a:ext cx="2616448" cy="1404729"/>
          </a:xfrm>
        </p:spPr>
        <p:txBody>
          <a:bodyPr/>
          <a:lstStyle/>
          <a:p>
            <a:r>
              <a:rPr lang="en-US" sz="3200" b="1" dirty="0"/>
              <a:t>Present By:	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05A02-0292-5D39-6782-9D35F850D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5866" y="3609799"/>
            <a:ext cx="2616447" cy="736850"/>
          </a:xfrm>
        </p:spPr>
        <p:txBody>
          <a:bodyPr>
            <a:normAutofit/>
          </a:bodyPr>
          <a:lstStyle/>
          <a:p>
            <a:r>
              <a:rPr lang="en-US" sz="32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Guided</a:t>
            </a:r>
            <a:r>
              <a:rPr lang="en-US" sz="1400" b="1" dirty="0"/>
              <a:t> </a:t>
            </a:r>
            <a:r>
              <a:rPr lang="en-US" sz="32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By:</a:t>
            </a:r>
            <a:endParaRPr lang="en-IN" sz="32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25B10D-9FFA-DA11-1446-BE189CFD4730}"/>
              </a:ext>
            </a:extLst>
          </p:cNvPr>
          <p:cNvSpPr txBox="1"/>
          <p:nvPr/>
        </p:nvSpPr>
        <p:spPr>
          <a:xfrm>
            <a:off x="5042515" y="2573495"/>
            <a:ext cx="31959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lvl="0" indent="0">
              <a:buNone/>
            </a:pPr>
            <a:r>
              <a:rPr lang="en-US" sz="2000" dirty="0"/>
              <a:t>Ms. Kruti Shah(21012532006)</a:t>
            </a:r>
          </a:p>
          <a:p>
            <a:pPr marL="36900" lvl="0" indent="0">
              <a:buNone/>
            </a:pPr>
            <a:r>
              <a:rPr lang="en-US" sz="2000" dirty="0"/>
              <a:t>Mr. Tirth Shah(20012531031)</a:t>
            </a:r>
          </a:p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47FDC-AE12-4F96-6E8D-1AD5BC4620B3}"/>
              </a:ext>
            </a:extLst>
          </p:cNvPr>
          <p:cNvSpPr txBox="1"/>
          <p:nvPr/>
        </p:nvSpPr>
        <p:spPr>
          <a:xfrm>
            <a:off x="5042515" y="3798788"/>
            <a:ext cx="22815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lvl="0" indent="0">
              <a:buNone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Prof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Hiten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Sadani</a:t>
            </a:r>
          </a:p>
        </p:txBody>
      </p:sp>
    </p:spTree>
    <p:extLst>
      <p:ext uri="{BB962C8B-B14F-4D97-AF65-F5344CB8AC3E}">
        <p14:creationId xmlns:p14="http://schemas.microsoft.com/office/powerpoint/2010/main" val="91236962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8E64-710B-FE78-3FDC-D9488032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" sz="4000" b="1" u="sng" dirty="0">
                <a:solidFill>
                  <a:schemeClr val="tx1"/>
                </a:solidFill>
              </a:rPr>
              <a:t>Vision and Mission of Ganpat University</a:t>
            </a:r>
            <a:endParaRPr lang="en-IN" sz="4000" b="1" u="sng" dirty="0">
              <a:solidFill>
                <a:schemeClr val="tx1"/>
              </a:solidFill>
            </a:endParaRP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2EF2EAC8-51F6-99B1-B179-C2796BC72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306" y="2695717"/>
            <a:ext cx="9259410" cy="254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3293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661BD-28D0-DD58-6C11-4AA717812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69068"/>
            <a:ext cx="9601196" cy="1303867"/>
          </a:xfrm>
        </p:spPr>
        <p:txBody>
          <a:bodyPr>
            <a:noAutofit/>
          </a:bodyPr>
          <a:lstStyle/>
          <a:p>
            <a:r>
              <a:rPr lang="en-US" sz="4800" b="1" u="sng" dirty="0">
                <a:solidFill>
                  <a:schemeClr val="tx1"/>
                </a:solidFill>
              </a:rPr>
              <a:t>Capstone Project - III</a:t>
            </a:r>
            <a:br>
              <a:rPr lang="en-US" sz="4800" b="1" u="sng" dirty="0">
                <a:solidFill>
                  <a:schemeClr val="tx1"/>
                </a:solidFill>
              </a:rPr>
            </a:br>
            <a:r>
              <a:rPr lang="en-US" sz="4800" b="1" u="sng" dirty="0">
                <a:solidFill>
                  <a:schemeClr val="tx1"/>
                </a:solidFill>
              </a:rPr>
              <a:t>Course Outcomes</a:t>
            </a:r>
            <a:endParaRPr lang="en-IN" sz="48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647BC-9415-7079-6BDC-A584ABBA5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41359"/>
            <a:ext cx="9601196" cy="3905601"/>
          </a:xfrm>
        </p:spPr>
        <p:txBody>
          <a:bodyPr>
            <a:normAutofit fontScale="55000" lnSpcReduction="20000"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tx1"/>
                </a:solidFill>
              </a:rPr>
              <a:t>After successful completion of this course, students will be able to: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2500" dirty="0">
                <a:solidFill>
                  <a:schemeClr val="tx1"/>
                </a:solidFill>
              </a:rPr>
              <a:t>CO1 Identify the problem by applying acquired knowledge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2500" dirty="0">
                <a:solidFill>
                  <a:schemeClr val="tx1"/>
                </a:solidFill>
              </a:rPr>
              <a:t>CO2 Analyze and categorize executable project modules after considering risks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2500" dirty="0">
                <a:solidFill>
                  <a:schemeClr val="tx1"/>
                </a:solidFill>
              </a:rPr>
              <a:t>CO3 Choose efficient tools for designing project modules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2500" dirty="0">
                <a:solidFill>
                  <a:schemeClr val="tx1"/>
                </a:solidFill>
              </a:rPr>
              <a:t>CO4 Combine all the modules through effective teamwork after efficient testing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2500" dirty="0">
                <a:solidFill>
                  <a:schemeClr val="tx1"/>
                </a:solidFill>
              </a:rPr>
              <a:t>CO5 Develop professional etiquette to work in a diverse team.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2500" dirty="0">
                <a:solidFill>
                  <a:schemeClr val="tx1"/>
                </a:solidFill>
              </a:rPr>
              <a:t>CO6 Integration and application of knowledge and skills acquired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2500" dirty="0">
                <a:solidFill>
                  <a:schemeClr val="tx1"/>
                </a:solidFill>
              </a:rPr>
              <a:t>CO7 Bring novel ideas into innovation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2500" dirty="0">
                <a:solidFill>
                  <a:schemeClr val="tx1"/>
                </a:solidFill>
              </a:rPr>
              <a:t>CO8 Technical report writing. Elaborate the completed task and compile the project report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417597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EA90-C926-F909-39A5-5C0DACAF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u="sng" dirty="0">
                <a:solidFill>
                  <a:schemeClr val="tx1"/>
                </a:solidFill>
              </a:rPr>
              <a:t>Introduction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DA367-EE62-832B-6E77-255BFCEBC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Duke Dunes News Hub is a forward-thinking web application designed to offer users an effortless and personalized news consumption experience. With a commitment to simplicity and user-centricity, our platform provides a distraction-free space where information is easily accessible, ad-free, and tailored to individual preferences.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6156382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6269-679D-42C2-A43D-229C9CD6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u="sng" dirty="0">
                <a:solidFill>
                  <a:schemeClr val="tx1"/>
                </a:solidFill>
              </a:rPr>
              <a:t>Problem</a:t>
            </a:r>
            <a:r>
              <a:rPr lang="en-IN" b="1" i="0" u="sng" dirty="0">
                <a:effectLst/>
                <a:latin typeface="Söhne"/>
              </a:rPr>
              <a:t> </a:t>
            </a:r>
            <a:r>
              <a:rPr lang="en-IN" sz="5400" b="1" u="sng" dirty="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9DBC8-3872-BB1B-3383-AA5B96A14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Challenges in News Consumption:</a:t>
            </a:r>
          </a:p>
          <a:p>
            <a:r>
              <a:rPr lang="en-US" dirty="0"/>
              <a:t>Information overload from various sources</a:t>
            </a:r>
          </a:p>
          <a:p>
            <a:r>
              <a:rPr lang="en-US" dirty="0"/>
              <a:t>Intrusive advertisements disrupting user experience</a:t>
            </a:r>
          </a:p>
          <a:p>
            <a:r>
              <a:rPr lang="en-US" dirty="0"/>
              <a:t>Complex interfaces leading to user dissatisfaction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751446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942B-934F-29FA-E7DD-C72677F8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u="sng" dirty="0">
                <a:solidFill>
                  <a:schemeClr val="tx1"/>
                </a:solidFill>
              </a:rPr>
              <a:t>Overcoming</a:t>
            </a:r>
            <a:r>
              <a:rPr lang="en-IN" b="1" i="0" u="sng" dirty="0">
                <a:effectLst/>
                <a:latin typeface="Söhne"/>
              </a:rPr>
              <a:t> </a:t>
            </a:r>
            <a:r>
              <a:rPr lang="en-IN" sz="6000" b="1" u="sng" dirty="0">
                <a:solidFill>
                  <a:schemeClr val="tx1"/>
                </a:solidFill>
              </a:rPr>
              <a:t>the Problem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0C301-4936-028F-96B0-F95003728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/>
              <a:t>Addressing Challenges with Duke Dunes</a:t>
            </a:r>
          </a:p>
          <a:p>
            <a:pPr>
              <a:buFont typeface="Arial"/>
              <a:buChar char="•"/>
            </a:pPr>
            <a:r>
              <a:rPr lang="en-US" dirty="0"/>
              <a:t>Streamlined news access from diverse sources</a:t>
            </a:r>
          </a:p>
          <a:p>
            <a:pPr>
              <a:buFont typeface="Arial"/>
              <a:buChar char="•"/>
            </a:pPr>
            <a:r>
              <a:rPr lang="en-US" dirty="0"/>
              <a:t>Ad-free environment ensuring distraction-free browsing</a:t>
            </a:r>
          </a:p>
          <a:p>
            <a:pPr>
              <a:buFont typeface="Arial"/>
              <a:buChar char="•"/>
            </a:pPr>
            <a:r>
              <a:rPr lang="en-US" dirty="0"/>
              <a:t>User-friendly interface for seamless navigation</a:t>
            </a:r>
          </a:p>
          <a:p>
            <a:pPr>
              <a:buFont typeface="Arial"/>
              <a:buChar char="•"/>
            </a:pPr>
            <a:r>
              <a:rPr lang="en-US" dirty="0"/>
              <a:t>Implementation of NLP-based summarization for concise news articles</a:t>
            </a:r>
          </a:p>
        </p:txBody>
      </p:sp>
    </p:spTree>
    <p:extLst>
      <p:ext uri="{BB962C8B-B14F-4D97-AF65-F5344CB8AC3E}">
        <p14:creationId xmlns:p14="http://schemas.microsoft.com/office/powerpoint/2010/main" val="264244506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1A92-799C-4C42-D9CD-DF00E8E0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700" b="1" u="sng" dirty="0">
                <a:solidFill>
                  <a:schemeClr val="tx1"/>
                </a:solidFill>
              </a:rPr>
              <a:t>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A6FF5-4460-6B33-7B1A-E281E54AF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Offering news from varied sources: Business, Science, Politics, Entertainment, etc.</a:t>
            </a:r>
          </a:p>
          <a:p>
            <a:r>
              <a:rPr lang="en-US" dirty="0"/>
              <a:t>Providing summarized news articles for quick comprehension</a:t>
            </a:r>
          </a:p>
          <a:p>
            <a:r>
              <a:rPr lang="en-US" dirty="0"/>
              <a:t>User customization options like trending news, favorite topics, and search functionality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697849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53169-A6BC-BDCC-2E90-5BEB824F1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u="sng" dirty="0">
                <a:solidFill>
                  <a:schemeClr val="tx1"/>
                </a:solidFill>
              </a:rPr>
              <a:t>Languages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97471-8FBA-6204-5C3D-EC29DA732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dirty="0"/>
              <a:t>Programming Languages: </a:t>
            </a:r>
            <a:r>
              <a:rPr lang="en-IN" dirty="0"/>
              <a:t>Python, HTML, CSS, JavaScript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dirty="0"/>
              <a:t>Framework:</a:t>
            </a:r>
            <a:r>
              <a:rPr lang="en-IN" dirty="0"/>
              <a:t> Streamlit for web application development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dirty="0"/>
              <a:t>Database: </a:t>
            </a:r>
            <a:r>
              <a:rPr lang="en-IN" dirty="0"/>
              <a:t>Google Firebase for storage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dirty="0"/>
              <a:t>APIs:</a:t>
            </a:r>
            <a:r>
              <a:rPr lang="en-IN" dirty="0"/>
              <a:t> Google News RSS for news scraping, Newspaper3k for summarization</a:t>
            </a:r>
          </a:p>
        </p:txBody>
      </p:sp>
    </p:spTree>
    <p:extLst>
      <p:ext uri="{BB962C8B-B14F-4D97-AF65-F5344CB8AC3E}">
        <p14:creationId xmlns:p14="http://schemas.microsoft.com/office/powerpoint/2010/main" val="3036912060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147</TotalTime>
  <Words>380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Garamond</vt:lpstr>
      <vt:lpstr>Söhne</vt:lpstr>
      <vt:lpstr>Times New Roman</vt:lpstr>
      <vt:lpstr>Organic</vt:lpstr>
      <vt:lpstr>NewsHub</vt:lpstr>
      <vt:lpstr>Present By: </vt:lpstr>
      <vt:lpstr>Vision and Mission of Ganpat University</vt:lpstr>
      <vt:lpstr>Capstone Project - III Course Outcomes</vt:lpstr>
      <vt:lpstr>Introduction</vt:lpstr>
      <vt:lpstr>Problem Statement</vt:lpstr>
      <vt:lpstr>Overcoming the Problem</vt:lpstr>
      <vt:lpstr>Scope</vt:lpstr>
      <vt:lpstr>Languages and Tools</vt:lpstr>
      <vt:lpstr>Features</vt:lpstr>
      <vt:lpstr>Implementation</vt:lpstr>
      <vt:lpstr>Implementation</vt:lpstr>
      <vt:lpstr>QR Code of Our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NewsHub</dc:title>
  <dc:creator>Kruti Shah</dc:creator>
  <cp:lastModifiedBy>Kruti Shah</cp:lastModifiedBy>
  <cp:revision>2</cp:revision>
  <dcterms:created xsi:type="dcterms:W3CDTF">2023-12-08T16:07:43Z</dcterms:created>
  <dcterms:modified xsi:type="dcterms:W3CDTF">2023-12-08T18:34:45Z</dcterms:modified>
</cp:coreProperties>
</file>