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7" r:id="rId1"/>
  </p:sldMasterIdLst>
  <p:sldIdLst>
    <p:sldId id="267" r:id="rId2"/>
    <p:sldId id="259" r:id="rId3"/>
    <p:sldId id="269" r:id="rId4"/>
    <p:sldId id="270" r:id="rId5"/>
    <p:sldId id="271" r:id="rId6"/>
    <p:sldId id="272" r:id="rId7"/>
    <p:sldId id="268" r:id="rId8"/>
    <p:sldId id="261" r:id="rId9"/>
    <p:sldId id="262" r:id="rId10"/>
    <p:sldId id="264" r:id="rId11"/>
    <p:sldId id="263"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1403" autoAdjust="0"/>
  </p:normalViewPr>
  <p:slideViewPr>
    <p:cSldViewPr>
      <p:cViewPr varScale="1">
        <p:scale>
          <a:sx n="81" d="100"/>
          <a:sy n="81" d="100"/>
        </p:scale>
        <p:origin x="1498" y="125"/>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EC0235-A3A0-48AC-8507-081ECF42C86F}"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IN"/>
        </a:p>
      </dgm:t>
    </dgm:pt>
    <dgm:pt modelId="{055E8B97-A364-4E3D-9610-99F28763E1CC}">
      <dgm:prSet/>
      <dgm:spPr>
        <a:solidFill>
          <a:schemeClr val="tx1">
            <a:lumMod val="75000"/>
          </a:schemeClr>
        </a:solidFill>
      </dgm:spPr>
      <dgm:t>
        <a:bodyPr/>
        <a:lstStyle/>
        <a:p>
          <a:pPr algn="ctr" rtl="0"/>
          <a:r>
            <a:rPr lang="en-IN" b="1" i="1" dirty="0">
              <a:effectLst>
                <a:outerShdw blurRad="38100" dist="38100" dir="2700000" algn="tl">
                  <a:srgbClr val="000000">
                    <a:alpha val="43137"/>
                  </a:srgbClr>
                </a:outerShdw>
              </a:effectLst>
            </a:rPr>
            <a:t>MCDONALD’S  BILLING SYSTEM</a:t>
          </a:r>
        </a:p>
      </dgm:t>
    </dgm:pt>
    <dgm:pt modelId="{20BC4861-A667-49AF-BC58-0C99917F4955}" type="parTrans" cxnId="{98FD4962-8192-4274-9EFC-96A3A2ADF18C}">
      <dgm:prSet/>
      <dgm:spPr/>
      <dgm:t>
        <a:bodyPr/>
        <a:lstStyle/>
        <a:p>
          <a:endParaRPr lang="en-IN"/>
        </a:p>
      </dgm:t>
    </dgm:pt>
    <dgm:pt modelId="{B58A4057-9509-4D78-94C3-8BEA50B3F503}" type="sibTrans" cxnId="{98FD4962-8192-4274-9EFC-96A3A2ADF18C}">
      <dgm:prSet/>
      <dgm:spPr/>
      <dgm:t>
        <a:bodyPr/>
        <a:lstStyle/>
        <a:p>
          <a:endParaRPr lang="en-IN"/>
        </a:p>
      </dgm:t>
    </dgm:pt>
    <dgm:pt modelId="{0DAB6985-5C9B-496E-AABA-7DA07A97631D}" type="pres">
      <dgm:prSet presAssocID="{04EC0235-A3A0-48AC-8507-081ECF42C86F}" presName="linear" presStyleCnt="0">
        <dgm:presLayoutVars>
          <dgm:animLvl val="lvl"/>
          <dgm:resizeHandles val="exact"/>
        </dgm:presLayoutVars>
      </dgm:prSet>
      <dgm:spPr/>
    </dgm:pt>
    <dgm:pt modelId="{E29270ED-406C-4933-A824-EA6765960691}" type="pres">
      <dgm:prSet presAssocID="{055E8B97-A364-4E3D-9610-99F28763E1CC}" presName="parentText" presStyleLbl="node1" presStyleIdx="0" presStyleCnt="1" custScaleY="57271" custLinFactNeighborX="0" custLinFactNeighborY="11746">
        <dgm:presLayoutVars>
          <dgm:chMax val="0"/>
          <dgm:bulletEnabled val="1"/>
        </dgm:presLayoutVars>
      </dgm:prSet>
      <dgm:spPr/>
    </dgm:pt>
  </dgm:ptLst>
  <dgm:cxnLst>
    <dgm:cxn modelId="{98FD4962-8192-4274-9EFC-96A3A2ADF18C}" srcId="{04EC0235-A3A0-48AC-8507-081ECF42C86F}" destId="{055E8B97-A364-4E3D-9610-99F28763E1CC}" srcOrd="0" destOrd="0" parTransId="{20BC4861-A667-49AF-BC58-0C99917F4955}" sibTransId="{B58A4057-9509-4D78-94C3-8BEA50B3F503}"/>
    <dgm:cxn modelId="{BEEF14D6-9C04-4D5A-B9D5-21059A7C8194}" type="presOf" srcId="{04EC0235-A3A0-48AC-8507-081ECF42C86F}" destId="{0DAB6985-5C9B-496E-AABA-7DA07A97631D}" srcOrd="0" destOrd="0" presId="urn:microsoft.com/office/officeart/2005/8/layout/vList2"/>
    <dgm:cxn modelId="{E77EF9EC-771A-4FEF-BE28-B9173E92E75D}" type="presOf" srcId="{055E8B97-A364-4E3D-9610-99F28763E1CC}" destId="{E29270ED-406C-4933-A824-EA6765960691}" srcOrd="0" destOrd="0" presId="urn:microsoft.com/office/officeart/2005/8/layout/vList2"/>
    <dgm:cxn modelId="{D77A2E2D-4EF6-432A-8B0E-9CB1909D84F9}" type="presParOf" srcId="{0DAB6985-5C9B-496E-AABA-7DA07A97631D}" destId="{E29270ED-406C-4933-A824-EA6765960691}"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AA2E96-248A-473A-8E20-AA8BCCE90DC6}"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IN"/>
        </a:p>
      </dgm:t>
    </dgm:pt>
    <dgm:pt modelId="{03D7F6BB-E1B0-4A78-A4A6-A75034295997}">
      <dgm:prSet/>
      <dgm:spPr/>
      <dgm:t>
        <a:bodyPr/>
        <a:lstStyle/>
        <a:p>
          <a:pPr algn="ctr" rtl="0"/>
          <a:r>
            <a:rPr lang="en-IN" b="1" i="1" dirty="0">
              <a:effectLst>
                <a:outerShdw blurRad="38100" dist="38100" dir="2700000" algn="tl">
                  <a:srgbClr val="000000">
                    <a:alpha val="43137"/>
                  </a:srgbClr>
                </a:outerShdw>
              </a:effectLst>
            </a:rPr>
            <a:t>INTRODUCTION</a:t>
          </a:r>
        </a:p>
      </dgm:t>
    </dgm:pt>
    <dgm:pt modelId="{2C88C060-5FE3-42DD-92D1-EE3DD9D27FD8}" type="parTrans" cxnId="{4FEA9D68-471B-4E55-B6F4-87257D7134A1}">
      <dgm:prSet/>
      <dgm:spPr/>
      <dgm:t>
        <a:bodyPr/>
        <a:lstStyle/>
        <a:p>
          <a:pPr algn="ctr"/>
          <a:endParaRPr lang="en-IN"/>
        </a:p>
      </dgm:t>
    </dgm:pt>
    <dgm:pt modelId="{E9CA191E-C159-46BF-88E8-9B288DC77783}" type="sibTrans" cxnId="{4FEA9D68-471B-4E55-B6F4-87257D7134A1}">
      <dgm:prSet/>
      <dgm:spPr/>
      <dgm:t>
        <a:bodyPr/>
        <a:lstStyle/>
        <a:p>
          <a:pPr algn="ctr"/>
          <a:endParaRPr lang="en-IN"/>
        </a:p>
      </dgm:t>
    </dgm:pt>
    <dgm:pt modelId="{B6BDB932-FDDC-4C20-86D2-B1EFA676580B}" type="pres">
      <dgm:prSet presAssocID="{B6AA2E96-248A-473A-8E20-AA8BCCE90DC6}" presName="linear" presStyleCnt="0">
        <dgm:presLayoutVars>
          <dgm:animLvl val="lvl"/>
          <dgm:resizeHandles val="exact"/>
        </dgm:presLayoutVars>
      </dgm:prSet>
      <dgm:spPr/>
    </dgm:pt>
    <dgm:pt modelId="{ECAE9573-1554-4A5D-A41A-11AD7EB4E608}" type="pres">
      <dgm:prSet presAssocID="{03D7F6BB-E1B0-4A78-A4A6-A75034295997}" presName="parentText" presStyleLbl="node1" presStyleIdx="0" presStyleCnt="1" custLinFactNeighborX="-526" custLinFactNeighborY="44006">
        <dgm:presLayoutVars>
          <dgm:chMax val="0"/>
          <dgm:bulletEnabled val="1"/>
        </dgm:presLayoutVars>
      </dgm:prSet>
      <dgm:spPr/>
    </dgm:pt>
  </dgm:ptLst>
  <dgm:cxnLst>
    <dgm:cxn modelId="{C082BF60-C32A-4759-868B-4B690BD349BB}" type="presOf" srcId="{B6AA2E96-248A-473A-8E20-AA8BCCE90DC6}" destId="{B6BDB932-FDDC-4C20-86D2-B1EFA676580B}" srcOrd="0" destOrd="0" presId="urn:microsoft.com/office/officeart/2005/8/layout/vList2"/>
    <dgm:cxn modelId="{4FEA9D68-471B-4E55-B6F4-87257D7134A1}" srcId="{B6AA2E96-248A-473A-8E20-AA8BCCE90DC6}" destId="{03D7F6BB-E1B0-4A78-A4A6-A75034295997}" srcOrd="0" destOrd="0" parTransId="{2C88C060-5FE3-42DD-92D1-EE3DD9D27FD8}" sibTransId="{E9CA191E-C159-46BF-88E8-9B288DC77783}"/>
    <dgm:cxn modelId="{C42F3D6E-884A-415B-A9B1-BC7DDB6FCAFE}" type="presOf" srcId="{03D7F6BB-E1B0-4A78-A4A6-A75034295997}" destId="{ECAE9573-1554-4A5D-A41A-11AD7EB4E608}" srcOrd="0" destOrd="0" presId="urn:microsoft.com/office/officeart/2005/8/layout/vList2"/>
    <dgm:cxn modelId="{C20CFA98-D644-402E-B3D1-7D259DD6A6FD}" type="presParOf" srcId="{B6BDB932-FDDC-4C20-86D2-B1EFA676580B}" destId="{ECAE9573-1554-4A5D-A41A-11AD7EB4E60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AA2E96-248A-473A-8E20-AA8BCCE90DC6}"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IN"/>
        </a:p>
      </dgm:t>
    </dgm:pt>
    <dgm:pt modelId="{03D7F6BB-E1B0-4A78-A4A6-A75034295997}">
      <dgm:prSet/>
      <dgm:spPr/>
      <dgm:t>
        <a:bodyPr/>
        <a:lstStyle/>
        <a:p>
          <a:pPr algn="ctr" rtl="0"/>
          <a:r>
            <a:rPr lang="en-IN" b="1" i="1" dirty="0">
              <a:effectLst>
                <a:outerShdw blurRad="38100" dist="38100" dir="2700000" algn="tl">
                  <a:srgbClr val="000000">
                    <a:alpha val="43137"/>
                  </a:srgbClr>
                </a:outerShdw>
              </a:effectLst>
            </a:rPr>
            <a:t>FUNCTIONALITY</a:t>
          </a:r>
        </a:p>
      </dgm:t>
    </dgm:pt>
    <dgm:pt modelId="{E9CA191E-C159-46BF-88E8-9B288DC77783}" type="sibTrans" cxnId="{4FEA9D68-471B-4E55-B6F4-87257D7134A1}">
      <dgm:prSet/>
      <dgm:spPr/>
      <dgm:t>
        <a:bodyPr/>
        <a:lstStyle/>
        <a:p>
          <a:pPr algn="ctr"/>
          <a:endParaRPr lang="en-IN"/>
        </a:p>
      </dgm:t>
    </dgm:pt>
    <dgm:pt modelId="{2C88C060-5FE3-42DD-92D1-EE3DD9D27FD8}" type="parTrans" cxnId="{4FEA9D68-471B-4E55-B6F4-87257D7134A1}">
      <dgm:prSet/>
      <dgm:spPr/>
      <dgm:t>
        <a:bodyPr/>
        <a:lstStyle/>
        <a:p>
          <a:pPr algn="ctr"/>
          <a:endParaRPr lang="en-IN"/>
        </a:p>
      </dgm:t>
    </dgm:pt>
    <dgm:pt modelId="{B6BDB932-FDDC-4C20-86D2-B1EFA676580B}" type="pres">
      <dgm:prSet presAssocID="{B6AA2E96-248A-473A-8E20-AA8BCCE90DC6}" presName="linear" presStyleCnt="0">
        <dgm:presLayoutVars>
          <dgm:animLvl val="lvl"/>
          <dgm:resizeHandles val="exact"/>
        </dgm:presLayoutVars>
      </dgm:prSet>
      <dgm:spPr/>
    </dgm:pt>
    <dgm:pt modelId="{ECAE9573-1554-4A5D-A41A-11AD7EB4E608}" type="pres">
      <dgm:prSet presAssocID="{03D7F6BB-E1B0-4A78-A4A6-A75034295997}" presName="parentText" presStyleLbl="node1" presStyleIdx="0" presStyleCnt="1" custLinFactNeighborX="-526" custLinFactNeighborY="44006">
        <dgm:presLayoutVars>
          <dgm:chMax val="0"/>
          <dgm:bulletEnabled val="1"/>
        </dgm:presLayoutVars>
      </dgm:prSet>
      <dgm:spPr/>
    </dgm:pt>
  </dgm:ptLst>
  <dgm:cxnLst>
    <dgm:cxn modelId="{C082BF60-C32A-4759-868B-4B690BD349BB}" type="presOf" srcId="{B6AA2E96-248A-473A-8E20-AA8BCCE90DC6}" destId="{B6BDB932-FDDC-4C20-86D2-B1EFA676580B}" srcOrd="0" destOrd="0" presId="urn:microsoft.com/office/officeart/2005/8/layout/vList2"/>
    <dgm:cxn modelId="{4FEA9D68-471B-4E55-B6F4-87257D7134A1}" srcId="{B6AA2E96-248A-473A-8E20-AA8BCCE90DC6}" destId="{03D7F6BB-E1B0-4A78-A4A6-A75034295997}" srcOrd="0" destOrd="0" parTransId="{2C88C060-5FE3-42DD-92D1-EE3DD9D27FD8}" sibTransId="{E9CA191E-C159-46BF-88E8-9B288DC77783}"/>
    <dgm:cxn modelId="{C42F3D6E-884A-415B-A9B1-BC7DDB6FCAFE}" type="presOf" srcId="{03D7F6BB-E1B0-4A78-A4A6-A75034295997}" destId="{ECAE9573-1554-4A5D-A41A-11AD7EB4E608}" srcOrd="0" destOrd="0" presId="urn:microsoft.com/office/officeart/2005/8/layout/vList2"/>
    <dgm:cxn modelId="{C20CFA98-D644-402E-B3D1-7D259DD6A6FD}" type="presParOf" srcId="{B6BDB932-FDDC-4C20-86D2-B1EFA676580B}" destId="{ECAE9573-1554-4A5D-A41A-11AD7EB4E60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6AA2E96-248A-473A-8E20-AA8BCCE90DC6}"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IN"/>
        </a:p>
      </dgm:t>
    </dgm:pt>
    <dgm:pt modelId="{03D7F6BB-E1B0-4A78-A4A6-A75034295997}">
      <dgm:prSet/>
      <dgm:spPr/>
      <dgm:t>
        <a:bodyPr/>
        <a:lstStyle/>
        <a:p>
          <a:pPr algn="ctr" rtl="0"/>
          <a:r>
            <a:rPr lang="en-IN" b="1" i="1" dirty="0">
              <a:effectLst>
                <a:outerShdw blurRad="38100" dist="38100" dir="2700000" algn="tl">
                  <a:srgbClr val="000000">
                    <a:alpha val="43137"/>
                  </a:srgbClr>
                </a:outerShdw>
              </a:effectLst>
            </a:rPr>
            <a:t>FUNCTIONALITY</a:t>
          </a:r>
        </a:p>
      </dgm:t>
    </dgm:pt>
    <dgm:pt modelId="{E9CA191E-C159-46BF-88E8-9B288DC77783}" type="sibTrans" cxnId="{4FEA9D68-471B-4E55-B6F4-87257D7134A1}">
      <dgm:prSet/>
      <dgm:spPr/>
      <dgm:t>
        <a:bodyPr/>
        <a:lstStyle/>
        <a:p>
          <a:pPr algn="ctr"/>
          <a:endParaRPr lang="en-IN"/>
        </a:p>
      </dgm:t>
    </dgm:pt>
    <dgm:pt modelId="{2C88C060-5FE3-42DD-92D1-EE3DD9D27FD8}" type="parTrans" cxnId="{4FEA9D68-471B-4E55-B6F4-87257D7134A1}">
      <dgm:prSet/>
      <dgm:spPr/>
      <dgm:t>
        <a:bodyPr/>
        <a:lstStyle/>
        <a:p>
          <a:pPr algn="ctr"/>
          <a:endParaRPr lang="en-IN"/>
        </a:p>
      </dgm:t>
    </dgm:pt>
    <dgm:pt modelId="{B6BDB932-FDDC-4C20-86D2-B1EFA676580B}" type="pres">
      <dgm:prSet presAssocID="{B6AA2E96-248A-473A-8E20-AA8BCCE90DC6}" presName="linear" presStyleCnt="0">
        <dgm:presLayoutVars>
          <dgm:animLvl val="lvl"/>
          <dgm:resizeHandles val="exact"/>
        </dgm:presLayoutVars>
      </dgm:prSet>
      <dgm:spPr/>
    </dgm:pt>
    <dgm:pt modelId="{ECAE9573-1554-4A5D-A41A-11AD7EB4E608}" type="pres">
      <dgm:prSet presAssocID="{03D7F6BB-E1B0-4A78-A4A6-A75034295997}" presName="parentText" presStyleLbl="node1" presStyleIdx="0" presStyleCnt="1" custLinFactNeighborX="-526" custLinFactNeighborY="44006">
        <dgm:presLayoutVars>
          <dgm:chMax val="0"/>
          <dgm:bulletEnabled val="1"/>
        </dgm:presLayoutVars>
      </dgm:prSet>
      <dgm:spPr/>
    </dgm:pt>
  </dgm:ptLst>
  <dgm:cxnLst>
    <dgm:cxn modelId="{C082BF60-C32A-4759-868B-4B690BD349BB}" type="presOf" srcId="{B6AA2E96-248A-473A-8E20-AA8BCCE90DC6}" destId="{B6BDB932-FDDC-4C20-86D2-B1EFA676580B}" srcOrd="0" destOrd="0" presId="urn:microsoft.com/office/officeart/2005/8/layout/vList2"/>
    <dgm:cxn modelId="{4FEA9D68-471B-4E55-B6F4-87257D7134A1}" srcId="{B6AA2E96-248A-473A-8E20-AA8BCCE90DC6}" destId="{03D7F6BB-E1B0-4A78-A4A6-A75034295997}" srcOrd="0" destOrd="0" parTransId="{2C88C060-5FE3-42DD-92D1-EE3DD9D27FD8}" sibTransId="{E9CA191E-C159-46BF-88E8-9B288DC77783}"/>
    <dgm:cxn modelId="{C42F3D6E-884A-415B-A9B1-BC7DDB6FCAFE}" type="presOf" srcId="{03D7F6BB-E1B0-4A78-A4A6-A75034295997}" destId="{ECAE9573-1554-4A5D-A41A-11AD7EB4E608}" srcOrd="0" destOrd="0" presId="urn:microsoft.com/office/officeart/2005/8/layout/vList2"/>
    <dgm:cxn modelId="{C20CFA98-D644-402E-B3D1-7D259DD6A6FD}" type="presParOf" srcId="{B6BDB932-FDDC-4C20-86D2-B1EFA676580B}" destId="{ECAE9573-1554-4A5D-A41A-11AD7EB4E60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6AA2E96-248A-473A-8E20-AA8BCCE90DC6}"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IN"/>
        </a:p>
      </dgm:t>
    </dgm:pt>
    <dgm:pt modelId="{03D7F6BB-E1B0-4A78-A4A6-A75034295997}">
      <dgm:prSet/>
      <dgm:spPr/>
      <dgm:t>
        <a:bodyPr/>
        <a:lstStyle/>
        <a:p>
          <a:pPr algn="ctr" rtl="0"/>
          <a:r>
            <a:rPr lang="en-IN" b="1" i="1" dirty="0">
              <a:effectLst>
                <a:outerShdw blurRad="38100" dist="38100" dir="2700000" algn="tl">
                  <a:srgbClr val="000000">
                    <a:alpha val="43137"/>
                  </a:srgbClr>
                </a:outerShdw>
              </a:effectLst>
            </a:rPr>
            <a:t>FUNCTIONALITY</a:t>
          </a:r>
        </a:p>
      </dgm:t>
    </dgm:pt>
    <dgm:pt modelId="{E9CA191E-C159-46BF-88E8-9B288DC77783}" type="sibTrans" cxnId="{4FEA9D68-471B-4E55-B6F4-87257D7134A1}">
      <dgm:prSet/>
      <dgm:spPr/>
      <dgm:t>
        <a:bodyPr/>
        <a:lstStyle/>
        <a:p>
          <a:pPr algn="ctr"/>
          <a:endParaRPr lang="en-IN"/>
        </a:p>
      </dgm:t>
    </dgm:pt>
    <dgm:pt modelId="{2C88C060-5FE3-42DD-92D1-EE3DD9D27FD8}" type="parTrans" cxnId="{4FEA9D68-471B-4E55-B6F4-87257D7134A1}">
      <dgm:prSet/>
      <dgm:spPr/>
      <dgm:t>
        <a:bodyPr/>
        <a:lstStyle/>
        <a:p>
          <a:pPr algn="ctr"/>
          <a:endParaRPr lang="en-IN"/>
        </a:p>
      </dgm:t>
    </dgm:pt>
    <dgm:pt modelId="{B6BDB932-FDDC-4C20-86D2-B1EFA676580B}" type="pres">
      <dgm:prSet presAssocID="{B6AA2E96-248A-473A-8E20-AA8BCCE90DC6}" presName="linear" presStyleCnt="0">
        <dgm:presLayoutVars>
          <dgm:animLvl val="lvl"/>
          <dgm:resizeHandles val="exact"/>
        </dgm:presLayoutVars>
      </dgm:prSet>
      <dgm:spPr/>
    </dgm:pt>
    <dgm:pt modelId="{ECAE9573-1554-4A5D-A41A-11AD7EB4E608}" type="pres">
      <dgm:prSet presAssocID="{03D7F6BB-E1B0-4A78-A4A6-A75034295997}" presName="parentText" presStyleLbl="node1" presStyleIdx="0" presStyleCnt="1" custLinFactNeighborX="-526" custLinFactNeighborY="44006">
        <dgm:presLayoutVars>
          <dgm:chMax val="0"/>
          <dgm:bulletEnabled val="1"/>
        </dgm:presLayoutVars>
      </dgm:prSet>
      <dgm:spPr/>
    </dgm:pt>
  </dgm:ptLst>
  <dgm:cxnLst>
    <dgm:cxn modelId="{C082BF60-C32A-4759-868B-4B690BD349BB}" type="presOf" srcId="{B6AA2E96-248A-473A-8E20-AA8BCCE90DC6}" destId="{B6BDB932-FDDC-4C20-86D2-B1EFA676580B}" srcOrd="0" destOrd="0" presId="urn:microsoft.com/office/officeart/2005/8/layout/vList2"/>
    <dgm:cxn modelId="{4FEA9D68-471B-4E55-B6F4-87257D7134A1}" srcId="{B6AA2E96-248A-473A-8E20-AA8BCCE90DC6}" destId="{03D7F6BB-E1B0-4A78-A4A6-A75034295997}" srcOrd="0" destOrd="0" parTransId="{2C88C060-5FE3-42DD-92D1-EE3DD9D27FD8}" sibTransId="{E9CA191E-C159-46BF-88E8-9B288DC77783}"/>
    <dgm:cxn modelId="{C42F3D6E-884A-415B-A9B1-BC7DDB6FCAFE}" type="presOf" srcId="{03D7F6BB-E1B0-4A78-A4A6-A75034295997}" destId="{ECAE9573-1554-4A5D-A41A-11AD7EB4E608}" srcOrd="0" destOrd="0" presId="urn:microsoft.com/office/officeart/2005/8/layout/vList2"/>
    <dgm:cxn modelId="{C20CFA98-D644-402E-B3D1-7D259DD6A6FD}" type="presParOf" srcId="{B6BDB932-FDDC-4C20-86D2-B1EFA676580B}" destId="{ECAE9573-1554-4A5D-A41A-11AD7EB4E60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6AA2E96-248A-473A-8E20-AA8BCCE90DC6}"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IN"/>
        </a:p>
      </dgm:t>
    </dgm:pt>
    <dgm:pt modelId="{03D7F6BB-E1B0-4A78-A4A6-A75034295997}">
      <dgm:prSet/>
      <dgm:spPr/>
      <dgm:t>
        <a:bodyPr/>
        <a:lstStyle/>
        <a:p>
          <a:pPr algn="ctr" rtl="0"/>
          <a:r>
            <a:rPr lang="en-IN" b="1" i="1" dirty="0">
              <a:effectLst>
                <a:outerShdw blurRad="38100" dist="38100" dir="2700000" algn="tl">
                  <a:srgbClr val="000000">
                    <a:alpha val="43137"/>
                  </a:srgbClr>
                </a:outerShdw>
              </a:effectLst>
            </a:rPr>
            <a:t>FUNCTIONALITY</a:t>
          </a:r>
        </a:p>
      </dgm:t>
    </dgm:pt>
    <dgm:pt modelId="{E9CA191E-C159-46BF-88E8-9B288DC77783}" type="sibTrans" cxnId="{4FEA9D68-471B-4E55-B6F4-87257D7134A1}">
      <dgm:prSet/>
      <dgm:spPr/>
      <dgm:t>
        <a:bodyPr/>
        <a:lstStyle/>
        <a:p>
          <a:pPr algn="ctr"/>
          <a:endParaRPr lang="en-IN"/>
        </a:p>
      </dgm:t>
    </dgm:pt>
    <dgm:pt modelId="{2C88C060-5FE3-42DD-92D1-EE3DD9D27FD8}" type="parTrans" cxnId="{4FEA9D68-471B-4E55-B6F4-87257D7134A1}">
      <dgm:prSet/>
      <dgm:spPr/>
      <dgm:t>
        <a:bodyPr/>
        <a:lstStyle/>
        <a:p>
          <a:pPr algn="ctr"/>
          <a:endParaRPr lang="en-IN"/>
        </a:p>
      </dgm:t>
    </dgm:pt>
    <dgm:pt modelId="{B6BDB932-FDDC-4C20-86D2-B1EFA676580B}" type="pres">
      <dgm:prSet presAssocID="{B6AA2E96-248A-473A-8E20-AA8BCCE90DC6}" presName="linear" presStyleCnt="0">
        <dgm:presLayoutVars>
          <dgm:animLvl val="lvl"/>
          <dgm:resizeHandles val="exact"/>
        </dgm:presLayoutVars>
      </dgm:prSet>
      <dgm:spPr/>
    </dgm:pt>
    <dgm:pt modelId="{ECAE9573-1554-4A5D-A41A-11AD7EB4E608}" type="pres">
      <dgm:prSet presAssocID="{03D7F6BB-E1B0-4A78-A4A6-A75034295997}" presName="parentText" presStyleLbl="node1" presStyleIdx="0" presStyleCnt="1" custLinFactNeighborX="-526" custLinFactNeighborY="44006">
        <dgm:presLayoutVars>
          <dgm:chMax val="0"/>
          <dgm:bulletEnabled val="1"/>
        </dgm:presLayoutVars>
      </dgm:prSet>
      <dgm:spPr/>
    </dgm:pt>
  </dgm:ptLst>
  <dgm:cxnLst>
    <dgm:cxn modelId="{C082BF60-C32A-4759-868B-4B690BD349BB}" type="presOf" srcId="{B6AA2E96-248A-473A-8E20-AA8BCCE90DC6}" destId="{B6BDB932-FDDC-4C20-86D2-B1EFA676580B}" srcOrd="0" destOrd="0" presId="urn:microsoft.com/office/officeart/2005/8/layout/vList2"/>
    <dgm:cxn modelId="{4FEA9D68-471B-4E55-B6F4-87257D7134A1}" srcId="{B6AA2E96-248A-473A-8E20-AA8BCCE90DC6}" destId="{03D7F6BB-E1B0-4A78-A4A6-A75034295997}" srcOrd="0" destOrd="0" parTransId="{2C88C060-5FE3-42DD-92D1-EE3DD9D27FD8}" sibTransId="{E9CA191E-C159-46BF-88E8-9B288DC77783}"/>
    <dgm:cxn modelId="{C42F3D6E-884A-415B-A9B1-BC7DDB6FCAFE}" type="presOf" srcId="{03D7F6BB-E1B0-4A78-A4A6-A75034295997}" destId="{ECAE9573-1554-4A5D-A41A-11AD7EB4E608}" srcOrd="0" destOrd="0" presId="urn:microsoft.com/office/officeart/2005/8/layout/vList2"/>
    <dgm:cxn modelId="{C20CFA98-D644-402E-B3D1-7D259DD6A6FD}" type="presParOf" srcId="{B6BDB932-FDDC-4C20-86D2-B1EFA676580B}" destId="{ECAE9573-1554-4A5D-A41A-11AD7EB4E60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5F03F77-E79F-4A32-99A6-4F7B12D8106F}"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en-IN"/>
        </a:p>
      </dgm:t>
    </dgm:pt>
    <dgm:pt modelId="{81761830-A1D8-4238-B790-FA255D53C328}">
      <dgm:prSet/>
      <dgm:spPr/>
      <dgm:t>
        <a:bodyPr/>
        <a:lstStyle/>
        <a:p>
          <a:pPr algn="ctr" rtl="0"/>
          <a:r>
            <a:rPr lang="en-IN" b="1" i="1" dirty="0">
              <a:effectLst>
                <a:outerShdw blurRad="38100" dist="38100" dir="2700000" algn="tl">
                  <a:srgbClr val="000000">
                    <a:alpha val="43137"/>
                  </a:srgbClr>
                </a:outerShdw>
              </a:effectLst>
            </a:rPr>
            <a:t>MERITS</a:t>
          </a:r>
        </a:p>
      </dgm:t>
    </dgm:pt>
    <dgm:pt modelId="{3674B213-4733-4CDB-A3AC-E6D4A553DC6C}" type="parTrans" cxnId="{35726CB9-7F2D-4995-A72A-466F79E4DCF7}">
      <dgm:prSet/>
      <dgm:spPr/>
      <dgm:t>
        <a:bodyPr/>
        <a:lstStyle/>
        <a:p>
          <a:endParaRPr lang="en-IN"/>
        </a:p>
      </dgm:t>
    </dgm:pt>
    <dgm:pt modelId="{D1ADC5E3-D3C6-43DD-ADC1-7955F74B1CA2}" type="sibTrans" cxnId="{35726CB9-7F2D-4995-A72A-466F79E4DCF7}">
      <dgm:prSet/>
      <dgm:spPr/>
      <dgm:t>
        <a:bodyPr/>
        <a:lstStyle/>
        <a:p>
          <a:endParaRPr lang="en-IN"/>
        </a:p>
      </dgm:t>
    </dgm:pt>
    <dgm:pt modelId="{BCD31694-9CC6-46C9-8E1B-A13F9EAC8D2E}" type="pres">
      <dgm:prSet presAssocID="{15F03F77-E79F-4A32-99A6-4F7B12D8106F}" presName="linear" presStyleCnt="0">
        <dgm:presLayoutVars>
          <dgm:animLvl val="lvl"/>
          <dgm:resizeHandles val="exact"/>
        </dgm:presLayoutVars>
      </dgm:prSet>
      <dgm:spPr/>
    </dgm:pt>
    <dgm:pt modelId="{C0CDF641-0466-4EB1-91E0-16015400C0C7}" type="pres">
      <dgm:prSet presAssocID="{81761830-A1D8-4238-B790-FA255D53C328}" presName="parentText" presStyleLbl="node1" presStyleIdx="0" presStyleCnt="1" custLinFactNeighborX="5294" custLinFactNeighborY="19849">
        <dgm:presLayoutVars>
          <dgm:chMax val="0"/>
          <dgm:bulletEnabled val="1"/>
        </dgm:presLayoutVars>
      </dgm:prSet>
      <dgm:spPr/>
    </dgm:pt>
  </dgm:ptLst>
  <dgm:cxnLst>
    <dgm:cxn modelId="{90AE106B-E22E-448B-9148-A6B0565F196A}" type="presOf" srcId="{15F03F77-E79F-4A32-99A6-4F7B12D8106F}" destId="{BCD31694-9CC6-46C9-8E1B-A13F9EAC8D2E}" srcOrd="0" destOrd="0" presId="urn:microsoft.com/office/officeart/2005/8/layout/vList2"/>
    <dgm:cxn modelId="{3901A7A4-3C0F-4F9E-AF39-E6D120C0D1B3}" type="presOf" srcId="{81761830-A1D8-4238-B790-FA255D53C328}" destId="{C0CDF641-0466-4EB1-91E0-16015400C0C7}" srcOrd="0" destOrd="0" presId="urn:microsoft.com/office/officeart/2005/8/layout/vList2"/>
    <dgm:cxn modelId="{35726CB9-7F2D-4995-A72A-466F79E4DCF7}" srcId="{15F03F77-E79F-4A32-99A6-4F7B12D8106F}" destId="{81761830-A1D8-4238-B790-FA255D53C328}" srcOrd="0" destOrd="0" parTransId="{3674B213-4733-4CDB-A3AC-E6D4A553DC6C}" sibTransId="{D1ADC5E3-D3C6-43DD-ADC1-7955F74B1CA2}"/>
    <dgm:cxn modelId="{F8DF0AE3-5C1D-4E98-9174-E396AFF04EB0}" type="presParOf" srcId="{BCD31694-9CC6-46C9-8E1B-A13F9EAC8D2E}" destId="{C0CDF641-0466-4EB1-91E0-16015400C0C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B4E4DE4-2E9B-4F3A-A089-1607CB1DE50B}"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IN"/>
        </a:p>
      </dgm:t>
    </dgm:pt>
    <dgm:pt modelId="{B1CC79A1-4BED-4872-8401-4C561521930B}">
      <dgm:prSet/>
      <dgm:spPr/>
      <dgm:t>
        <a:bodyPr/>
        <a:lstStyle/>
        <a:p>
          <a:pPr algn="ctr" rtl="0"/>
          <a:r>
            <a:rPr lang="en-IN" b="1" i="1" dirty="0">
              <a:effectLst>
                <a:outerShdw blurRad="38100" dist="38100" dir="2700000" algn="tl">
                  <a:srgbClr val="000000">
                    <a:alpha val="43137"/>
                  </a:srgbClr>
                </a:outerShdw>
              </a:effectLst>
            </a:rPr>
            <a:t>DEMERITS</a:t>
          </a:r>
        </a:p>
      </dgm:t>
    </dgm:pt>
    <dgm:pt modelId="{5BDAFC29-D19E-4A0B-A12C-47CEED9982D7}" type="parTrans" cxnId="{A158D4C4-2BB5-45D7-A2B7-10A74E9D975E}">
      <dgm:prSet/>
      <dgm:spPr/>
      <dgm:t>
        <a:bodyPr/>
        <a:lstStyle/>
        <a:p>
          <a:endParaRPr lang="en-IN"/>
        </a:p>
      </dgm:t>
    </dgm:pt>
    <dgm:pt modelId="{50085E54-BCC8-4B09-B185-480AFDB18F49}" type="sibTrans" cxnId="{A158D4C4-2BB5-45D7-A2B7-10A74E9D975E}">
      <dgm:prSet/>
      <dgm:spPr/>
      <dgm:t>
        <a:bodyPr/>
        <a:lstStyle/>
        <a:p>
          <a:endParaRPr lang="en-IN"/>
        </a:p>
      </dgm:t>
    </dgm:pt>
    <dgm:pt modelId="{97BB6897-B632-49DD-B140-C38A0B24D76E}" type="pres">
      <dgm:prSet presAssocID="{FB4E4DE4-2E9B-4F3A-A089-1607CB1DE50B}" presName="linear" presStyleCnt="0">
        <dgm:presLayoutVars>
          <dgm:animLvl val="lvl"/>
          <dgm:resizeHandles val="exact"/>
        </dgm:presLayoutVars>
      </dgm:prSet>
      <dgm:spPr/>
    </dgm:pt>
    <dgm:pt modelId="{ED575D75-7160-45C7-907B-96BB865D1D95}" type="pres">
      <dgm:prSet presAssocID="{B1CC79A1-4BED-4872-8401-4C561521930B}" presName="parentText" presStyleLbl="node1" presStyleIdx="0" presStyleCnt="1" custScaleX="89392" custScaleY="43047" custLinFactNeighborX="3993" custLinFactNeighborY="54317">
        <dgm:presLayoutVars>
          <dgm:chMax val="0"/>
          <dgm:bulletEnabled val="1"/>
        </dgm:presLayoutVars>
      </dgm:prSet>
      <dgm:spPr/>
    </dgm:pt>
  </dgm:ptLst>
  <dgm:cxnLst>
    <dgm:cxn modelId="{E4DC1F21-F765-4E01-979B-65FE72750321}" type="presOf" srcId="{FB4E4DE4-2E9B-4F3A-A089-1607CB1DE50B}" destId="{97BB6897-B632-49DD-B140-C38A0B24D76E}" srcOrd="0" destOrd="0" presId="urn:microsoft.com/office/officeart/2005/8/layout/vList2"/>
    <dgm:cxn modelId="{A158D4C4-2BB5-45D7-A2B7-10A74E9D975E}" srcId="{FB4E4DE4-2E9B-4F3A-A089-1607CB1DE50B}" destId="{B1CC79A1-4BED-4872-8401-4C561521930B}" srcOrd="0" destOrd="0" parTransId="{5BDAFC29-D19E-4A0B-A12C-47CEED9982D7}" sibTransId="{50085E54-BCC8-4B09-B185-480AFDB18F49}"/>
    <dgm:cxn modelId="{50E147C9-1644-4C2D-A192-48CB3C414FCE}" type="presOf" srcId="{B1CC79A1-4BED-4872-8401-4C561521930B}" destId="{ED575D75-7160-45C7-907B-96BB865D1D95}" srcOrd="0" destOrd="0" presId="urn:microsoft.com/office/officeart/2005/8/layout/vList2"/>
    <dgm:cxn modelId="{81A36E1B-FF5B-4553-80E4-8AB9D3736F80}" type="presParOf" srcId="{97BB6897-B632-49DD-B140-C38A0B24D76E}" destId="{ED575D75-7160-45C7-907B-96BB865D1D9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9270ED-406C-4933-A824-EA6765960691}">
      <dsp:nvSpPr>
        <dsp:cNvPr id="0" name=""/>
        <dsp:cNvSpPr/>
      </dsp:nvSpPr>
      <dsp:spPr>
        <a:xfrm>
          <a:off x="0" y="5921"/>
          <a:ext cx="6624736" cy="1025208"/>
        </a:xfrm>
        <a:prstGeom prst="roundRect">
          <a:avLst/>
        </a:prstGeom>
        <a:solidFill>
          <a:schemeClr val="tx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rtl="0">
            <a:lnSpc>
              <a:spcPct val="90000"/>
            </a:lnSpc>
            <a:spcBef>
              <a:spcPct val="0"/>
            </a:spcBef>
            <a:spcAft>
              <a:spcPct val="35000"/>
            </a:spcAft>
            <a:buNone/>
          </a:pPr>
          <a:r>
            <a:rPr lang="en-IN" sz="3800" b="1" i="1" kern="1200" dirty="0">
              <a:effectLst>
                <a:outerShdw blurRad="38100" dist="38100" dir="2700000" algn="tl">
                  <a:srgbClr val="000000">
                    <a:alpha val="43137"/>
                  </a:srgbClr>
                </a:outerShdw>
              </a:effectLst>
            </a:rPr>
            <a:t>MCDONALD’S  BILLING SYSTEM</a:t>
          </a:r>
        </a:p>
      </dsp:txBody>
      <dsp:txXfrm>
        <a:off x="50047" y="55968"/>
        <a:ext cx="6524642" cy="9251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AE9573-1554-4A5D-A41A-11AD7EB4E608}">
      <dsp:nvSpPr>
        <dsp:cNvPr id="0" name=""/>
        <dsp:cNvSpPr/>
      </dsp:nvSpPr>
      <dsp:spPr>
        <a:xfrm>
          <a:off x="0" y="689"/>
          <a:ext cx="6840760" cy="93541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rtl="0">
            <a:lnSpc>
              <a:spcPct val="90000"/>
            </a:lnSpc>
            <a:spcBef>
              <a:spcPct val="0"/>
            </a:spcBef>
            <a:spcAft>
              <a:spcPct val="35000"/>
            </a:spcAft>
            <a:buNone/>
          </a:pPr>
          <a:r>
            <a:rPr lang="en-IN" sz="3900" b="1" i="1" kern="1200" dirty="0">
              <a:effectLst>
                <a:outerShdw blurRad="38100" dist="38100" dir="2700000" algn="tl">
                  <a:srgbClr val="000000">
                    <a:alpha val="43137"/>
                  </a:srgbClr>
                </a:outerShdw>
              </a:effectLst>
            </a:rPr>
            <a:t>INTRODUCTION</a:t>
          </a:r>
        </a:p>
      </dsp:txBody>
      <dsp:txXfrm>
        <a:off x="45663" y="46352"/>
        <a:ext cx="6749434" cy="8440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AE9573-1554-4A5D-A41A-11AD7EB4E608}">
      <dsp:nvSpPr>
        <dsp:cNvPr id="0" name=""/>
        <dsp:cNvSpPr/>
      </dsp:nvSpPr>
      <dsp:spPr>
        <a:xfrm>
          <a:off x="0" y="689"/>
          <a:ext cx="6840760" cy="93541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rtl="0">
            <a:lnSpc>
              <a:spcPct val="90000"/>
            </a:lnSpc>
            <a:spcBef>
              <a:spcPct val="0"/>
            </a:spcBef>
            <a:spcAft>
              <a:spcPct val="35000"/>
            </a:spcAft>
            <a:buNone/>
          </a:pPr>
          <a:r>
            <a:rPr lang="en-IN" sz="3900" b="1" i="1" kern="1200" dirty="0">
              <a:effectLst>
                <a:outerShdw blurRad="38100" dist="38100" dir="2700000" algn="tl">
                  <a:srgbClr val="000000">
                    <a:alpha val="43137"/>
                  </a:srgbClr>
                </a:outerShdw>
              </a:effectLst>
            </a:rPr>
            <a:t>FUNCTIONALITY</a:t>
          </a:r>
        </a:p>
      </dsp:txBody>
      <dsp:txXfrm>
        <a:off x="45663" y="46352"/>
        <a:ext cx="6749434" cy="8440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AE9573-1554-4A5D-A41A-11AD7EB4E608}">
      <dsp:nvSpPr>
        <dsp:cNvPr id="0" name=""/>
        <dsp:cNvSpPr/>
      </dsp:nvSpPr>
      <dsp:spPr>
        <a:xfrm>
          <a:off x="0" y="689"/>
          <a:ext cx="6840760" cy="93541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rtl="0">
            <a:lnSpc>
              <a:spcPct val="90000"/>
            </a:lnSpc>
            <a:spcBef>
              <a:spcPct val="0"/>
            </a:spcBef>
            <a:spcAft>
              <a:spcPct val="35000"/>
            </a:spcAft>
            <a:buNone/>
          </a:pPr>
          <a:r>
            <a:rPr lang="en-IN" sz="3900" b="1" i="1" kern="1200" dirty="0">
              <a:effectLst>
                <a:outerShdw blurRad="38100" dist="38100" dir="2700000" algn="tl">
                  <a:srgbClr val="000000">
                    <a:alpha val="43137"/>
                  </a:srgbClr>
                </a:outerShdw>
              </a:effectLst>
            </a:rPr>
            <a:t>FUNCTIONALITY</a:t>
          </a:r>
        </a:p>
      </dsp:txBody>
      <dsp:txXfrm>
        <a:off x="45663" y="46352"/>
        <a:ext cx="6749434" cy="8440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AE9573-1554-4A5D-A41A-11AD7EB4E608}">
      <dsp:nvSpPr>
        <dsp:cNvPr id="0" name=""/>
        <dsp:cNvSpPr/>
      </dsp:nvSpPr>
      <dsp:spPr>
        <a:xfrm>
          <a:off x="0" y="689"/>
          <a:ext cx="6840760" cy="93541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rtl="0">
            <a:lnSpc>
              <a:spcPct val="90000"/>
            </a:lnSpc>
            <a:spcBef>
              <a:spcPct val="0"/>
            </a:spcBef>
            <a:spcAft>
              <a:spcPct val="35000"/>
            </a:spcAft>
            <a:buNone/>
          </a:pPr>
          <a:r>
            <a:rPr lang="en-IN" sz="3900" b="1" i="1" kern="1200" dirty="0">
              <a:effectLst>
                <a:outerShdw blurRad="38100" dist="38100" dir="2700000" algn="tl">
                  <a:srgbClr val="000000">
                    <a:alpha val="43137"/>
                  </a:srgbClr>
                </a:outerShdw>
              </a:effectLst>
            </a:rPr>
            <a:t>FUNCTIONALITY</a:t>
          </a:r>
        </a:p>
      </dsp:txBody>
      <dsp:txXfrm>
        <a:off x="45663" y="46352"/>
        <a:ext cx="6749434" cy="8440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AE9573-1554-4A5D-A41A-11AD7EB4E608}">
      <dsp:nvSpPr>
        <dsp:cNvPr id="0" name=""/>
        <dsp:cNvSpPr/>
      </dsp:nvSpPr>
      <dsp:spPr>
        <a:xfrm>
          <a:off x="0" y="689"/>
          <a:ext cx="6840760" cy="93541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rtl="0">
            <a:lnSpc>
              <a:spcPct val="90000"/>
            </a:lnSpc>
            <a:spcBef>
              <a:spcPct val="0"/>
            </a:spcBef>
            <a:spcAft>
              <a:spcPct val="35000"/>
            </a:spcAft>
            <a:buNone/>
          </a:pPr>
          <a:r>
            <a:rPr lang="en-IN" sz="3900" b="1" i="1" kern="1200" dirty="0">
              <a:effectLst>
                <a:outerShdw blurRad="38100" dist="38100" dir="2700000" algn="tl">
                  <a:srgbClr val="000000">
                    <a:alpha val="43137"/>
                  </a:srgbClr>
                </a:outerShdw>
              </a:effectLst>
            </a:rPr>
            <a:t>FUNCTIONALITY</a:t>
          </a:r>
        </a:p>
      </dsp:txBody>
      <dsp:txXfrm>
        <a:off x="45663" y="46352"/>
        <a:ext cx="6749434" cy="84408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CDF641-0466-4EB1-91E0-16015400C0C7}">
      <dsp:nvSpPr>
        <dsp:cNvPr id="0" name=""/>
        <dsp:cNvSpPr/>
      </dsp:nvSpPr>
      <dsp:spPr>
        <a:xfrm>
          <a:off x="0" y="530"/>
          <a:ext cx="5688632" cy="719549"/>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n-IN" sz="3000" b="1" i="1" kern="1200" dirty="0">
              <a:effectLst>
                <a:outerShdw blurRad="38100" dist="38100" dir="2700000" algn="tl">
                  <a:srgbClr val="000000">
                    <a:alpha val="43137"/>
                  </a:srgbClr>
                </a:outerShdw>
              </a:effectLst>
            </a:rPr>
            <a:t>MERITS</a:t>
          </a:r>
        </a:p>
      </dsp:txBody>
      <dsp:txXfrm>
        <a:off x="35125" y="35655"/>
        <a:ext cx="5618382" cy="64929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75D75-7160-45C7-907B-96BB865D1D95}">
      <dsp:nvSpPr>
        <dsp:cNvPr id="0" name=""/>
        <dsp:cNvSpPr/>
      </dsp:nvSpPr>
      <dsp:spPr>
        <a:xfrm>
          <a:off x="558495" y="691652"/>
          <a:ext cx="5370017" cy="66078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IN" sz="2700" b="1" i="1" kern="1200" dirty="0">
              <a:effectLst>
                <a:outerShdw blurRad="38100" dist="38100" dir="2700000" algn="tl">
                  <a:srgbClr val="000000">
                    <a:alpha val="43137"/>
                  </a:srgbClr>
                </a:outerShdw>
              </a:effectLst>
            </a:rPr>
            <a:t>DEMERITS</a:t>
          </a:r>
        </a:p>
      </dsp:txBody>
      <dsp:txXfrm>
        <a:off x="590752" y="723909"/>
        <a:ext cx="5305503" cy="59627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43DD21-9480-4B0D-B8EC-D7867ABE65AF}" type="datetimeFigureOut">
              <a:rPr lang="en-US" smtClean="0"/>
              <a:t>6/28/2024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8F7B3C-C45C-4552-BFB8-C764ED657888}" type="slidenum">
              <a:rPr lang="en-IN" smtClean="0"/>
              <a:t>‹#›</a:t>
            </a:fld>
            <a:endParaRPr lang="en-IN"/>
          </a:p>
        </p:txBody>
      </p:sp>
    </p:spTree>
    <p:extLst>
      <p:ext uri="{BB962C8B-B14F-4D97-AF65-F5344CB8AC3E}">
        <p14:creationId xmlns:p14="http://schemas.microsoft.com/office/powerpoint/2010/main" val="1223699107"/>
      </p:ext>
    </p:extLst>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43DD21-9480-4B0D-B8EC-D7867ABE65AF}" type="datetimeFigureOut">
              <a:rPr lang="en-US" smtClean="0"/>
              <a:t>6/28/2024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8F7B3C-C45C-4552-BFB8-C764ED657888}" type="slidenum">
              <a:rPr lang="en-IN" smtClean="0"/>
              <a:t>‹#›</a:t>
            </a:fld>
            <a:endParaRPr lang="en-IN"/>
          </a:p>
        </p:txBody>
      </p:sp>
    </p:spTree>
    <p:extLst>
      <p:ext uri="{BB962C8B-B14F-4D97-AF65-F5344CB8AC3E}">
        <p14:creationId xmlns:p14="http://schemas.microsoft.com/office/powerpoint/2010/main" val="1490687286"/>
      </p:ext>
    </p:extLst>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43DD21-9480-4B0D-B8EC-D7867ABE65AF}" type="datetimeFigureOut">
              <a:rPr lang="en-US" smtClean="0"/>
              <a:t>6/28/2024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8F7B3C-C45C-4552-BFB8-C764ED657888}" type="slidenum">
              <a:rPr lang="en-IN" smtClean="0"/>
              <a:t>‹#›</a:t>
            </a:fld>
            <a:endParaRPr lang="en-IN"/>
          </a:p>
        </p:txBody>
      </p:sp>
    </p:spTree>
    <p:extLst>
      <p:ext uri="{BB962C8B-B14F-4D97-AF65-F5344CB8AC3E}">
        <p14:creationId xmlns:p14="http://schemas.microsoft.com/office/powerpoint/2010/main" val="2178595556"/>
      </p:ext>
    </p:extLst>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43DD21-9480-4B0D-B8EC-D7867ABE65AF}" type="datetimeFigureOut">
              <a:rPr lang="en-US" smtClean="0"/>
              <a:t>6/28/2024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8F7B3C-C45C-4552-BFB8-C764ED657888}" type="slidenum">
              <a:rPr lang="en-IN" smtClean="0"/>
              <a:t>‹#›</a:t>
            </a:fld>
            <a:endParaRPr lang="en-IN"/>
          </a:p>
        </p:txBody>
      </p:sp>
    </p:spTree>
    <p:extLst>
      <p:ext uri="{BB962C8B-B14F-4D97-AF65-F5344CB8AC3E}">
        <p14:creationId xmlns:p14="http://schemas.microsoft.com/office/powerpoint/2010/main" val="2096924113"/>
      </p:ext>
    </p:extLst>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43DD21-9480-4B0D-B8EC-D7867ABE65AF}" type="datetimeFigureOut">
              <a:rPr lang="en-US" smtClean="0"/>
              <a:t>6/28/2024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8F7B3C-C45C-4552-BFB8-C764ED657888}" type="slidenum">
              <a:rPr lang="en-IN" smtClean="0"/>
              <a:t>‹#›</a:t>
            </a:fld>
            <a:endParaRPr lang="en-IN"/>
          </a:p>
        </p:txBody>
      </p:sp>
    </p:spTree>
    <p:extLst>
      <p:ext uri="{BB962C8B-B14F-4D97-AF65-F5344CB8AC3E}">
        <p14:creationId xmlns:p14="http://schemas.microsoft.com/office/powerpoint/2010/main" val="1044386615"/>
      </p:ext>
    </p:extLst>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43DD21-9480-4B0D-B8EC-D7867ABE65AF}" type="datetimeFigureOut">
              <a:rPr lang="en-US" smtClean="0"/>
              <a:t>6/28/2024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8F7B3C-C45C-4552-BFB8-C764ED657888}" type="slidenum">
              <a:rPr lang="en-IN" smtClean="0"/>
              <a:t>‹#›</a:t>
            </a:fld>
            <a:endParaRPr lang="en-IN"/>
          </a:p>
        </p:txBody>
      </p:sp>
    </p:spTree>
    <p:extLst>
      <p:ext uri="{BB962C8B-B14F-4D97-AF65-F5344CB8AC3E}">
        <p14:creationId xmlns:p14="http://schemas.microsoft.com/office/powerpoint/2010/main" val="2227578591"/>
      </p:ext>
    </p:extLst>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43DD21-9480-4B0D-B8EC-D7867ABE65AF}" type="datetimeFigureOut">
              <a:rPr lang="en-US" smtClean="0"/>
              <a:t>6/28/2024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8F7B3C-C45C-4552-BFB8-C764ED657888}" type="slidenum">
              <a:rPr lang="en-IN" smtClean="0"/>
              <a:t>‹#›</a:t>
            </a:fld>
            <a:endParaRPr lang="en-IN"/>
          </a:p>
        </p:txBody>
      </p:sp>
    </p:spTree>
    <p:extLst>
      <p:ext uri="{BB962C8B-B14F-4D97-AF65-F5344CB8AC3E}">
        <p14:creationId xmlns:p14="http://schemas.microsoft.com/office/powerpoint/2010/main" val="1444710399"/>
      </p:ext>
    </p:extLst>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43DD21-9480-4B0D-B8EC-D7867ABE65AF}" type="datetimeFigureOut">
              <a:rPr lang="en-US" smtClean="0"/>
              <a:t>6/28/2024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8F7B3C-C45C-4552-BFB8-C764ED657888}" type="slidenum">
              <a:rPr lang="en-IN" smtClean="0"/>
              <a:t>‹#›</a:t>
            </a:fld>
            <a:endParaRPr lang="en-IN"/>
          </a:p>
        </p:txBody>
      </p:sp>
    </p:spTree>
    <p:extLst>
      <p:ext uri="{BB962C8B-B14F-4D97-AF65-F5344CB8AC3E}">
        <p14:creationId xmlns:p14="http://schemas.microsoft.com/office/powerpoint/2010/main" val="1383544588"/>
      </p:ext>
    </p:extLst>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43DD21-9480-4B0D-B8EC-D7867ABE65AF}" type="datetimeFigureOut">
              <a:rPr lang="en-US" smtClean="0"/>
              <a:t>6/28/2024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8F7B3C-C45C-4552-BFB8-C764ED657888}" type="slidenum">
              <a:rPr lang="en-IN" smtClean="0"/>
              <a:t>‹#›</a:t>
            </a:fld>
            <a:endParaRPr lang="en-IN"/>
          </a:p>
        </p:txBody>
      </p:sp>
    </p:spTree>
    <p:extLst>
      <p:ext uri="{BB962C8B-B14F-4D97-AF65-F5344CB8AC3E}">
        <p14:creationId xmlns:p14="http://schemas.microsoft.com/office/powerpoint/2010/main" val="2021851237"/>
      </p:ext>
    </p:extLst>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43DD21-9480-4B0D-B8EC-D7867ABE65AF}" type="datetimeFigureOut">
              <a:rPr lang="en-US" smtClean="0"/>
              <a:t>6/28/2024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8F7B3C-C45C-4552-BFB8-C764ED657888}" type="slidenum">
              <a:rPr lang="en-IN" smtClean="0"/>
              <a:t>‹#›</a:t>
            </a:fld>
            <a:endParaRPr lang="en-IN"/>
          </a:p>
        </p:txBody>
      </p:sp>
    </p:spTree>
    <p:extLst>
      <p:ext uri="{BB962C8B-B14F-4D97-AF65-F5344CB8AC3E}">
        <p14:creationId xmlns:p14="http://schemas.microsoft.com/office/powerpoint/2010/main" val="2106373227"/>
      </p:ext>
    </p:extLst>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43DD21-9480-4B0D-B8EC-D7867ABE65AF}" type="datetimeFigureOut">
              <a:rPr lang="en-US" smtClean="0"/>
              <a:t>6/28/2024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8F7B3C-C45C-4552-BFB8-C764ED657888}" type="slidenum">
              <a:rPr lang="en-IN" smtClean="0"/>
              <a:t>‹#›</a:t>
            </a:fld>
            <a:endParaRPr lang="en-IN"/>
          </a:p>
        </p:txBody>
      </p:sp>
    </p:spTree>
    <p:extLst>
      <p:ext uri="{BB962C8B-B14F-4D97-AF65-F5344CB8AC3E}">
        <p14:creationId xmlns:p14="http://schemas.microsoft.com/office/powerpoint/2010/main" val="3709999440"/>
      </p:ext>
    </p:extLst>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43DD21-9480-4B0D-B8EC-D7867ABE65AF}" type="datetimeFigureOut">
              <a:rPr lang="en-US" smtClean="0"/>
              <a:t>6/28/2024</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8F7B3C-C45C-4552-BFB8-C764ED657888}" type="slidenum">
              <a:rPr lang="en-IN" smtClean="0"/>
              <a:t>‹#›</a:t>
            </a:fld>
            <a:endParaRPr lang="en-IN"/>
          </a:p>
        </p:txBody>
      </p:sp>
    </p:spTree>
    <p:extLst>
      <p:ext uri="{BB962C8B-B14F-4D97-AF65-F5344CB8AC3E}">
        <p14:creationId xmlns:p14="http://schemas.microsoft.com/office/powerpoint/2010/main" val="1724304026"/>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Lst>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hyperlink" Target="https://en.wikipedia.org/wiki/McDonald%27s_legal_cases" TargetMode="External"/><Relationship Id="rId7" Type="http://schemas.openxmlformats.org/officeDocument/2006/relationships/diagramQuickStyle" Target="../diagrams/quickStyle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Layout" Target="../diagrams/layout1.xml"/><Relationship Id="rId11" Type="http://schemas.openxmlformats.org/officeDocument/2006/relationships/image" Target="../media/image3.png"/><Relationship Id="rId5" Type="http://schemas.openxmlformats.org/officeDocument/2006/relationships/diagramData" Target="../diagrams/data1.xml"/><Relationship Id="rId10" Type="http://schemas.openxmlformats.org/officeDocument/2006/relationships/image" Target="../media/image2.png"/><Relationship Id="rId4" Type="http://schemas.openxmlformats.org/officeDocument/2006/relationships/hyperlink" Target="https://creativecommons.org/licenses/by-sa/3.0/" TargetMode="External"/><Relationship Id="rId9" Type="http://schemas.microsoft.com/office/2007/relationships/diagramDrawing" Target="../diagrams/drawing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cDonald%27s_legal_cases"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image" Target="../media/image5.png"/><Relationship Id="rId4" Type="http://schemas.openxmlformats.org/officeDocument/2006/relationships/diagramQuickStyle" Target="../diagrams/quickStyle3.xml"/><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5.xml"/><Relationship Id="rId7" Type="http://schemas.openxmlformats.org/officeDocument/2006/relationships/image" Target="../media/image2.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6.xml"/><Relationship Id="rId7" Type="http://schemas.openxmlformats.org/officeDocument/2006/relationships/image" Target="../media/image2.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7.xml"/><Relationship Id="rId7" Type="http://schemas.openxmlformats.org/officeDocument/2006/relationships/image" Target="../media/image2.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8.xml"/><Relationship Id="rId7" Type="http://schemas.openxmlformats.org/officeDocument/2006/relationships/image" Target="../media/image2.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349009-90EC-55D3-AFE0-B3980705682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91012" y="-149674"/>
            <a:ext cx="8161975" cy="6858000"/>
          </a:xfrm>
          <a:prstGeom prst="rect">
            <a:avLst/>
          </a:prstGeom>
        </p:spPr>
      </p:pic>
      <p:sp>
        <p:nvSpPr>
          <p:cNvPr id="6" name="TextBox 5">
            <a:extLst>
              <a:ext uri="{FF2B5EF4-FFF2-40B4-BE49-F238E27FC236}">
                <a16:creationId xmlns:a16="http://schemas.microsoft.com/office/drawing/2014/main" id="{8CECA00F-75E8-E154-77DB-AF5569F24E93}"/>
              </a:ext>
            </a:extLst>
          </p:cNvPr>
          <p:cNvSpPr txBox="1"/>
          <p:nvPr/>
        </p:nvSpPr>
        <p:spPr>
          <a:xfrm>
            <a:off x="179512" y="6643710"/>
            <a:ext cx="8161975" cy="230832"/>
          </a:xfrm>
          <a:prstGeom prst="rect">
            <a:avLst/>
          </a:prstGeom>
          <a:noFill/>
        </p:spPr>
        <p:txBody>
          <a:bodyPr wrap="square" rtlCol="0">
            <a:spAutoFit/>
          </a:bodyPr>
          <a:lstStyle/>
          <a:p>
            <a:r>
              <a:rPr lang="en-IN" sz="900">
                <a:hlinkClick r:id="rId3" tooltip="https://en.wikipedia.org/wiki/McDonald%27s_legal_cases"/>
              </a:rPr>
              <a:t>This Photo</a:t>
            </a:r>
            <a:r>
              <a:rPr lang="en-IN" sz="900"/>
              <a:t> by Unknown Author is licensed under </a:t>
            </a:r>
            <a:r>
              <a:rPr lang="en-IN" sz="900">
                <a:hlinkClick r:id="rId4" tooltip="https://creativecommons.org/licenses/by-sa/3.0/"/>
              </a:rPr>
              <a:t>CC BY-SA</a:t>
            </a:r>
            <a:endParaRPr lang="en-IN" sz="900"/>
          </a:p>
        </p:txBody>
      </p:sp>
      <p:graphicFrame>
        <p:nvGraphicFramePr>
          <p:cNvPr id="4" name="Diagram 3"/>
          <p:cNvGraphicFramePr/>
          <p:nvPr>
            <p:extLst>
              <p:ext uri="{D42A27DB-BD31-4B8C-83A1-F6EECF244321}">
                <p14:modId xmlns:p14="http://schemas.microsoft.com/office/powerpoint/2010/main" val="3302133546"/>
              </p:ext>
            </p:extLst>
          </p:nvPr>
        </p:nvGraphicFramePr>
        <p:xfrm>
          <a:off x="1259631" y="1708962"/>
          <a:ext cx="6624736" cy="103113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Rectangle 6"/>
          <p:cNvSpPr/>
          <p:nvPr/>
        </p:nvSpPr>
        <p:spPr>
          <a:xfrm>
            <a:off x="2987824" y="3356992"/>
            <a:ext cx="3600400"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b="1" i="1" dirty="0">
              <a:solidFill>
                <a:schemeClr val="accent1">
                  <a:lumMod val="20000"/>
                  <a:lumOff val="80000"/>
                </a:schemeClr>
              </a:solidFill>
            </a:endParaRPr>
          </a:p>
          <a:p>
            <a:r>
              <a:rPr lang="en-IN" b="1" i="1" dirty="0">
                <a:solidFill>
                  <a:schemeClr val="accent1">
                    <a:lumMod val="20000"/>
                    <a:lumOff val="80000"/>
                  </a:schemeClr>
                </a:solidFill>
              </a:rPr>
              <a:t>Name : PATEL TIRTH R.</a:t>
            </a:r>
          </a:p>
          <a:p>
            <a:r>
              <a:rPr lang="en-IN" b="1" i="1" dirty="0">
                <a:solidFill>
                  <a:schemeClr val="accent1">
                    <a:lumMod val="20000"/>
                    <a:lumOff val="80000"/>
                  </a:schemeClr>
                </a:solidFill>
              </a:rPr>
              <a:t>Roll No : 124</a:t>
            </a:r>
          </a:p>
          <a:p>
            <a:r>
              <a:rPr lang="en-IN" b="1" i="1" dirty="0">
                <a:solidFill>
                  <a:schemeClr val="accent1">
                    <a:lumMod val="20000"/>
                    <a:lumOff val="80000"/>
                  </a:schemeClr>
                </a:solidFill>
              </a:rPr>
              <a:t>Enrolment No : 2021002170110119</a:t>
            </a:r>
          </a:p>
          <a:p>
            <a:r>
              <a:rPr lang="en-IN" b="1" i="1" dirty="0">
                <a:solidFill>
                  <a:schemeClr val="accent1">
                    <a:lumMod val="20000"/>
                    <a:lumOff val="80000"/>
                  </a:schemeClr>
                </a:solidFill>
              </a:rPr>
              <a:t>Batch : A-4          Branch : CE</a:t>
            </a:r>
          </a:p>
          <a:p>
            <a:pPr algn="ctr"/>
            <a:endParaRPr lang="en-IN" dirty="0"/>
          </a:p>
        </p:txBody>
      </p:sp>
      <p:pic>
        <p:nvPicPr>
          <p:cNvPr id="2" name="Picture 1">
            <a:extLst>
              <a:ext uri="{FF2B5EF4-FFF2-40B4-BE49-F238E27FC236}">
                <a16:creationId xmlns:a16="http://schemas.microsoft.com/office/drawing/2014/main" id="{67E81F9E-9554-4840-A6CA-C59F6CE3124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98944" y="121295"/>
            <a:ext cx="741512" cy="776377"/>
          </a:xfrm>
          <a:prstGeom prst="rect">
            <a:avLst/>
          </a:prstGeom>
        </p:spPr>
      </p:pic>
      <p:pic>
        <p:nvPicPr>
          <p:cNvPr id="5" name="Picture 4">
            <a:extLst>
              <a:ext uri="{FF2B5EF4-FFF2-40B4-BE49-F238E27FC236}">
                <a16:creationId xmlns:a16="http://schemas.microsoft.com/office/drawing/2014/main" id="{D0A1ABFC-AE90-4EE9-BAA9-5820F5EDC630}"/>
              </a:ext>
            </a:extLst>
          </p:cNvPr>
          <p:cNvPicPr>
            <a:picLocks noChangeAspect="1"/>
          </p:cNvPicPr>
          <p:nvPr/>
        </p:nvPicPr>
        <p:blipFill rotWithShape="1">
          <a:blip r:embed="rId11">
            <a:extLst>
              <a:ext uri="{28A0092B-C50C-407E-A947-70E740481C1C}">
                <a14:useLocalDpi xmlns:a14="http://schemas.microsoft.com/office/drawing/2010/main" val="0"/>
              </a:ext>
            </a:extLst>
          </a:blip>
          <a:srcRect l="25791" t="16832" b="13861"/>
          <a:stretch/>
        </p:blipFill>
        <p:spPr>
          <a:xfrm>
            <a:off x="5991482" y="0"/>
            <a:ext cx="3152518" cy="5376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B0899-88AD-E105-C9FF-D87D6CB1BC4A}"/>
              </a:ext>
            </a:extLst>
          </p:cNvPr>
          <p:cNvSpPr>
            <a:spLocks noGrp="1"/>
          </p:cNvSpPr>
          <p:nvPr>
            <p:ph type="title"/>
          </p:nvPr>
        </p:nvSpPr>
        <p:spPr>
          <a:xfrm>
            <a:off x="1359058" y="661838"/>
            <a:ext cx="6336704" cy="864097"/>
          </a:xfrm>
          <a:solidFill>
            <a:schemeClr val="tx1">
              <a:lumMod val="75000"/>
            </a:schemeClr>
          </a:solidFill>
        </p:spPr>
        <p:txBody>
          <a:bodyPr>
            <a:normAutofit fontScale="90000"/>
          </a:bodyPr>
          <a:lstStyle/>
          <a:p>
            <a:pPr algn="ctr"/>
            <a:br>
              <a:rPr lang="en-IN" b="1" i="1" dirty="0">
                <a:solidFill>
                  <a:schemeClr val="bg1"/>
                </a:solidFill>
                <a:effectLst>
                  <a:outerShdw blurRad="38100" dist="38100" dir="2700000" algn="tl">
                    <a:srgbClr val="000000">
                      <a:alpha val="43137"/>
                    </a:srgbClr>
                  </a:outerShdw>
                </a:effectLst>
              </a:rPr>
            </a:br>
            <a:r>
              <a:rPr lang="en-IN" b="1" i="1" dirty="0">
                <a:solidFill>
                  <a:schemeClr val="bg1"/>
                </a:solidFill>
                <a:effectLst>
                  <a:outerShdw blurRad="38100" dist="38100" dir="2700000" algn="tl">
                    <a:srgbClr val="000000">
                      <a:alpha val="43137"/>
                    </a:srgbClr>
                  </a:outerShdw>
                </a:effectLst>
              </a:rPr>
              <a:t>CONCLUSION</a:t>
            </a:r>
            <a:br>
              <a:rPr lang="en-IN" b="1" i="1" dirty="0">
                <a:effectLst>
                  <a:outerShdw blurRad="38100" dist="38100" dir="2700000" algn="tl">
                    <a:srgbClr val="000000">
                      <a:alpha val="43137"/>
                    </a:srgbClr>
                  </a:outerShdw>
                </a:effectLst>
              </a:rPr>
            </a:br>
            <a:endParaRPr lang="en-IN" b="1" i="1" dirty="0">
              <a:solidFill>
                <a:schemeClr val="bg1">
                  <a:lumMod val="95000"/>
                </a:schemeClr>
              </a:solidFill>
            </a:endParaRPr>
          </a:p>
        </p:txBody>
      </p:sp>
      <p:sp>
        <p:nvSpPr>
          <p:cNvPr id="3" name="Content Placeholder 2">
            <a:extLst>
              <a:ext uri="{FF2B5EF4-FFF2-40B4-BE49-F238E27FC236}">
                <a16:creationId xmlns:a16="http://schemas.microsoft.com/office/drawing/2014/main" id="{839CC423-1C89-42D5-9059-DEDB81A75BD9}"/>
              </a:ext>
            </a:extLst>
          </p:cNvPr>
          <p:cNvSpPr>
            <a:spLocks noGrp="1"/>
          </p:cNvSpPr>
          <p:nvPr>
            <p:ph idx="1"/>
          </p:nvPr>
        </p:nvSpPr>
        <p:spPr>
          <a:xfrm>
            <a:off x="584060" y="1936264"/>
            <a:ext cx="7886700" cy="4351338"/>
          </a:xfrm>
        </p:spPr>
        <p:txBody>
          <a:bodyPr>
            <a:normAutofit/>
          </a:bodyPr>
          <a:lstStyle/>
          <a:p>
            <a:pPr>
              <a:buFont typeface="Wingdings" panose="05000000000000000000" pitchFamily="2" charset="2"/>
              <a:buChar char="Ø"/>
            </a:pPr>
            <a:r>
              <a:rPr lang="en-US" sz="3200" b="1" u="sng" dirty="0"/>
              <a:t>Overall, the billing system at McDonald's is an essential component of the company's operations, enabling faster and more accurate order processing and payment. While there are some disadvantages associated with the system, the advantages far outweigh them, making it an essential tool for businesses in the fast-food industry.</a:t>
            </a:r>
            <a:endParaRPr lang="en-IN" sz="3200" b="1" u="sng" dirty="0"/>
          </a:p>
        </p:txBody>
      </p:sp>
      <p:pic>
        <p:nvPicPr>
          <p:cNvPr id="4" name="Picture 3">
            <a:extLst>
              <a:ext uri="{FF2B5EF4-FFF2-40B4-BE49-F238E27FC236}">
                <a16:creationId xmlns:a16="http://schemas.microsoft.com/office/drawing/2014/main" id="{67E81F9E-9554-4840-A6CA-C59F6CE312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182209"/>
            <a:ext cx="741512" cy="776377"/>
          </a:xfrm>
          <a:prstGeom prst="rect">
            <a:avLst/>
          </a:prstGeom>
        </p:spPr>
      </p:pic>
      <p:pic>
        <p:nvPicPr>
          <p:cNvPr id="5" name="Picture 4">
            <a:extLst>
              <a:ext uri="{FF2B5EF4-FFF2-40B4-BE49-F238E27FC236}">
                <a16:creationId xmlns:a16="http://schemas.microsoft.com/office/drawing/2014/main" id="{D0A1ABFC-AE90-4EE9-BAA9-5820F5EDC630}"/>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5971658" y="17589"/>
            <a:ext cx="3152518" cy="603849"/>
          </a:xfrm>
          <a:prstGeom prst="rect">
            <a:avLst/>
          </a:prstGeom>
        </p:spPr>
      </p:pic>
    </p:spTree>
    <p:extLst>
      <p:ext uri="{BB962C8B-B14F-4D97-AF65-F5344CB8AC3E}">
        <p14:creationId xmlns:p14="http://schemas.microsoft.com/office/powerpoint/2010/main" val="2135586661"/>
      </p:ext>
    </p:extLst>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extLst>
              <a:ext uri="{837473B0-CC2E-450A-ABE3-18F120FF3D39}">
                <a1611:picAttrSrcUrl xmlns:a1611="http://schemas.microsoft.com/office/drawing/2016/11/main" r:id="rId3"/>
              </a:ext>
            </a:extLst>
          </a:blip>
          <a:srcRect/>
          <a:stretch>
            <a:fillRect t="-8000" b="-8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571744"/>
            <a:ext cx="7772400" cy="1470025"/>
          </a:xfrm>
        </p:spPr>
        <p:txBody>
          <a:bodyPr>
            <a:noAutofit/>
          </a:bodyPr>
          <a:lstStyle/>
          <a:p>
            <a:r>
              <a:rPr lang="en-IN" sz="9600" b="1" i="1" dirty="0">
                <a:effectLst>
                  <a:outerShdw blurRad="38100" dist="38100" dir="2700000" algn="tl">
                    <a:srgbClr val="000000">
                      <a:alpha val="43137"/>
                    </a:srgbClr>
                  </a:outerShdw>
                </a:effectLst>
              </a:rPr>
              <a:t>THANK YOU...</a:t>
            </a:r>
          </a:p>
        </p:txBody>
      </p:sp>
      <p:sp>
        <p:nvSpPr>
          <p:cNvPr id="3" name="Subtitle 2"/>
          <p:cNvSpPr>
            <a:spLocks noGrp="1"/>
          </p:cNvSpPr>
          <p:nvPr>
            <p:ph type="subTitle" idx="1"/>
          </p:nvPr>
        </p:nvSpPr>
        <p:spPr/>
        <p:txBody>
          <a:bodyPr/>
          <a:lstStyle/>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686671467"/>
              </p:ext>
            </p:extLst>
          </p:nvPr>
        </p:nvGraphicFramePr>
        <p:xfrm>
          <a:off x="1187624" y="764704"/>
          <a:ext cx="6840760"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Autofit/>
          </a:bodyPr>
          <a:lstStyle/>
          <a:p>
            <a:pPr>
              <a:buFont typeface="Wingdings" panose="05000000000000000000" pitchFamily="2" charset="2"/>
              <a:buChar char="q"/>
            </a:pPr>
            <a:r>
              <a:rPr lang="en-US" sz="3200" b="1" i="1" u="sng" dirty="0">
                <a:solidFill>
                  <a:srgbClr val="FF0000"/>
                </a:solidFill>
              </a:rPr>
              <a:t>McDonald's is one of the largest fast-food chains in the world, serving millions of customers every day. To efficiently manage customer orders and payments, McDonald's has implemented an advanced billing system. This system streamlines the ordering and payment process, improving customer experience and reducing wait times.</a:t>
            </a:r>
            <a:endParaRPr lang="en-IN" sz="3200" b="1" i="1" u="sng" dirty="0">
              <a:solidFill>
                <a:srgbClr val="FF0000"/>
              </a:solidFill>
            </a:endParaRPr>
          </a:p>
          <a:p>
            <a:pPr>
              <a:buNone/>
            </a:pPr>
            <a:endParaRPr lang="en-IN" sz="1800" b="1" i="1" dirty="0"/>
          </a:p>
        </p:txBody>
      </p:sp>
      <p:pic>
        <p:nvPicPr>
          <p:cNvPr id="2" name="Picture 1">
            <a:extLst>
              <a:ext uri="{FF2B5EF4-FFF2-40B4-BE49-F238E27FC236}">
                <a16:creationId xmlns:a16="http://schemas.microsoft.com/office/drawing/2014/main" id="{67E81F9E-9554-4840-A6CA-C59F6CE3124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504" y="160492"/>
            <a:ext cx="741512" cy="776377"/>
          </a:xfrm>
          <a:prstGeom prst="rect">
            <a:avLst/>
          </a:prstGeom>
        </p:spPr>
      </p:pic>
      <p:pic>
        <p:nvPicPr>
          <p:cNvPr id="5" name="Picture 4">
            <a:extLst>
              <a:ext uri="{FF2B5EF4-FFF2-40B4-BE49-F238E27FC236}">
                <a16:creationId xmlns:a16="http://schemas.microsoft.com/office/drawing/2014/main" id="{D0A1ABFC-AE90-4EE9-BAA9-5820F5EDC630}"/>
              </a:ext>
            </a:extLst>
          </p:cNvPr>
          <p:cNvPicPr>
            <a:picLocks noChangeAspect="1"/>
          </p:cNvPicPr>
          <p:nvPr/>
        </p:nvPicPr>
        <p:blipFill rotWithShape="1">
          <a:blip r:embed="rId8">
            <a:extLst>
              <a:ext uri="{28A0092B-C50C-407E-A947-70E740481C1C}">
                <a14:useLocalDpi xmlns:a14="http://schemas.microsoft.com/office/drawing/2010/main" val="0"/>
              </a:ext>
            </a:extLst>
          </a:blip>
          <a:srcRect l="25791" t="16832" b="13861"/>
          <a:stretch/>
        </p:blipFill>
        <p:spPr>
          <a:xfrm>
            <a:off x="5881914" y="132357"/>
            <a:ext cx="3152518" cy="5486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148826432"/>
              </p:ext>
            </p:extLst>
          </p:nvPr>
        </p:nvGraphicFramePr>
        <p:xfrm>
          <a:off x="1187624" y="764704"/>
          <a:ext cx="6840760"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4380548" y="2132855"/>
            <a:ext cx="4134801" cy="4044107"/>
          </a:xfrm>
        </p:spPr>
        <p:txBody>
          <a:bodyPr>
            <a:noAutofit/>
          </a:bodyPr>
          <a:lstStyle/>
          <a:p>
            <a:pPr algn="just">
              <a:buFont typeface="Wingdings" panose="05000000000000000000" pitchFamily="2" charset="2"/>
              <a:buChar char="q"/>
            </a:pPr>
            <a:r>
              <a:rPr lang="en-US" sz="2400" b="1" i="1" u="sng" dirty="0">
                <a:solidFill>
                  <a:srgbClr val="FF0000"/>
                </a:solidFill>
              </a:rPr>
              <a:t>Class FoodOrder is a class containing common methods between </a:t>
            </a:r>
            <a:r>
              <a:rPr lang="en-US" sz="2400" b="1" i="1" u="sng" dirty="0" err="1">
                <a:solidFill>
                  <a:srgbClr val="FF0000"/>
                </a:solidFill>
              </a:rPr>
              <a:t>McD</a:t>
            </a:r>
            <a:r>
              <a:rPr lang="en-US" sz="2400" b="1" i="1" u="sng" dirty="0">
                <a:solidFill>
                  <a:srgbClr val="FF0000"/>
                </a:solidFill>
              </a:rPr>
              <a:t> and </a:t>
            </a:r>
            <a:r>
              <a:rPr lang="en-US" sz="2400" b="1" i="1" u="sng" dirty="0" err="1">
                <a:solidFill>
                  <a:srgbClr val="FF0000"/>
                </a:solidFill>
              </a:rPr>
              <a:t>McCafe</a:t>
            </a:r>
            <a:r>
              <a:rPr lang="en-US" sz="2400" b="1" i="1" u="sng" dirty="0">
                <a:solidFill>
                  <a:srgbClr val="FF0000"/>
                </a:solidFill>
              </a:rPr>
              <a:t>.</a:t>
            </a:r>
          </a:p>
          <a:p>
            <a:pPr>
              <a:buFont typeface="Wingdings" panose="05000000000000000000" pitchFamily="2" charset="2"/>
              <a:buChar char="q"/>
            </a:pPr>
            <a:endParaRPr lang="en-US" sz="2400" b="1" i="1" u="sng" dirty="0">
              <a:solidFill>
                <a:srgbClr val="FF0000"/>
              </a:solidFill>
            </a:endParaRPr>
          </a:p>
          <a:p>
            <a:pPr>
              <a:buFont typeface="Wingdings" panose="05000000000000000000" pitchFamily="2" charset="2"/>
              <a:buChar char="q"/>
            </a:pPr>
            <a:r>
              <a:rPr lang="en-US" sz="2400" b="1" i="1" u="sng" dirty="0">
                <a:solidFill>
                  <a:srgbClr val="FF0000"/>
                </a:solidFill>
              </a:rPr>
              <a:t>Like </a:t>
            </a:r>
            <a:r>
              <a:rPr lang="en-US" sz="2400" b="1" i="1" u="sng" dirty="0" err="1">
                <a:solidFill>
                  <a:srgbClr val="FF0000"/>
                </a:solidFill>
              </a:rPr>
              <a:t>generateBill</a:t>
            </a:r>
            <a:r>
              <a:rPr lang="en-US" sz="2400" b="1" i="1" u="sng" dirty="0">
                <a:solidFill>
                  <a:srgbClr val="FF0000"/>
                </a:solidFill>
              </a:rPr>
              <a:t> method , it also contains items price list.</a:t>
            </a:r>
          </a:p>
          <a:p>
            <a:pPr>
              <a:buFont typeface="Wingdings" panose="05000000000000000000" pitchFamily="2" charset="2"/>
              <a:buChar char="q"/>
            </a:pPr>
            <a:endParaRPr lang="en-US" sz="2400" b="1" i="1" u="sng" dirty="0">
              <a:solidFill>
                <a:srgbClr val="FF0000"/>
              </a:solidFill>
            </a:endParaRPr>
          </a:p>
          <a:p>
            <a:pPr>
              <a:buFont typeface="Wingdings" panose="05000000000000000000" pitchFamily="2" charset="2"/>
              <a:buChar char="q"/>
            </a:pPr>
            <a:r>
              <a:rPr lang="en-US" sz="2400" b="1" i="1" u="sng" dirty="0">
                <a:solidFill>
                  <a:srgbClr val="FF0000"/>
                </a:solidFill>
              </a:rPr>
              <a:t>Total amount and </a:t>
            </a:r>
            <a:r>
              <a:rPr lang="en-US" sz="2400" b="1" i="1" u="sng" dirty="0" err="1">
                <a:solidFill>
                  <a:srgbClr val="FF0000"/>
                </a:solidFill>
              </a:rPr>
              <a:t>gobal</a:t>
            </a:r>
            <a:r>
              <a:rPr lang="en-US" sz="2400" b="1" i="1" u="sng" dirty="0">
                <a:solidFill>
                  <a:srgbClr val="FF0000"/>
                </a:solidFill>
              </a:rPr>
              <a:t> variables.</a:t>
            </a:r>
            <a:endParaRPr lang="en-IN" sz="2400" b="1" i="1" u="sng" dirty="0">
              <a:solidFill>
                <a:srgbClr val="FF0000"/>
              </a:solidFill>
            </a:endParaRPr>
          </a:p>
        </p:txBody>
      </p:sp>
      <p:pic>
        <p:nvPicPr>
          <p:cNvPr id="2" name="Picture 1">
            <a:extLst>
              <a:ext uri="{FF2B5EF4-FFF2-40B4-BE49-F238E27FC236}">
                <a16:creationId xmlns:a16="http://schemas.microsoft.com/office/drawing/2014/main" id="{67E81F9E-9554-4840-A6CA-C59F6CE3124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504" y="160492"/>
            <a:ext cx="741512" cy="776377"/>
          </a:xfrm>
          <a:prstGeom prst="rect">
            <a:avLst/>
          </a:prstGeom>
        </p:spPr>
      </p:pic>
      <p:pic>
        <p:nvPicPr>
          <p:cNvPr id="5" name="Picture 4">
            <a:extLst>
              <a:ext uri="{FF2B5EF4-FFF2-40B4-BE49-F238E27FC236}">
                <a16:creationId xmlns:a16="http://schemas.microsoft.com/office/drawing/2014/main" id="{D0A1ABFC-AE90-4EE9-BAA9-5820F5EDC630}"/>
              </a:ext>
            </a:extLst>
          </p:cNvPr>
          <p:cNvPicPr>
            <a:picLocks noChangeAspect="1"/>
          </p:cNvPicPr>
          <p:nvPr/>
        </p:nvPicPr>
        <p:blipFill rotWithShape="1">
          <a:blip r:embed="rId8">
            <a:extLst>
              <a:ext uri="{28A0092B-C50C-407E-A947-70E740481C1C}">
                <a14:useLocalDpi xmlns:a14="http://schemas.microsoft.com/office/drawing/2010/main" val="0"/>
              </a:ext>
            </a:extLst>
          </a:blip>
          <a:srcRect l="25791" t="16832" b="13861"/>
          <a:stretch/>
        </p:blipFill>
        <p:spPr>
          <a:xfrm>
            <a:off x="5881914" y="132357"/>
            <a:ext cx="3152518" cy="548680"/>
          </a:xfrm>
          <a:prstGeom prst="rect">
            <a:avLst/>
          </a:prstGeom>
        </p:spPr>
      </p:pic>
      <p:pic>
        <p:nvPicPr>
          <p:cNvPr id="11" name="Picture 10">
            <a:extLst>
              <a:ext uri="{FF2B5EF4-FFF2-40B4-BE49-F238E27FC236}">
                <a16:creationId xmlns:a16="http://schemas.microsoft.com/office/drawing/2014/main" id="{CB6A413F-27F9-B775-C621-557D06EDA1CE}"/>
              </a:ext>
            </a:extLst>
          </p:cNvPr>
          <p:cNvPicPr>
            <a:picLocks noChangeAspect="1"/>
          </p:cNvPicPr>
          <p:nvPr/>
        </p:nvPicPr>
        <p:blipFill>
          <a:blip r:embed="rId9"/>
          <a:stretch>
            <a:fillRect/>
          </a:stretch>
        </p:blipFill>
        <p:spPr>
          <a:xfrm>
            <a:off x="0" y="1825625"/>
            <a:ext cx="4256019" cy="3314987"/>
          </a:xfrm>
          <a:prstGeom prst="rect">
            <a:avLst/>
          </a:prstGeom>
        </p:spPr>
      </p:pic>
      <p:pic>
        <p:nvPicPr>
          <p:cNvPr id="9" name="Picture 8">
            <a:extLst>
              <a:ext uri="{FF2B5EF4-FFF2-40B4-BE49-F238E27FC236}">
                <a16:creationId xmlns:a16="http://schemas.microsoft.com/office/drawing/2014/main" id="{E195FB44-7C40-94EB-74DB-3D8DA1C4AC8E}"/>
              </a:ext>
            </a:extLst>
          </p:cNvPr>
          <p:cNvPicPr>
            <a:picLocks noChangeAspect="1"/>
          </p:cNvPicPr>
          <p:nvPr/>
        </p:nvPicPr>
        <p:blipFill>
          <a:blip r:embed="rId10"/>
          <a:stretch>
            <a:fillRect/>
          </a:stretch>
        </p:blipFill>
        <p:spPr>
          <a:xfrm>
            <a:off x="124530" y="3284984"/>
            <a:ext cx="4131490" cy="3314987"/>
          </a:xfrm>
          <a:prstGeom prst="rect">
            <a:avLst/>
          </a:prstGeom>
        </p:spPr>
      </p:pic>
    </p:spTree>
    <p:extLst>
      <p:ext uri="{BB962C8B-B14F-4D97-AF65-F5344CB8AC3E}">
        <p14:creationId xmlns:p14="http://schemas.microsoft.com/office/powerpoint/2010/main" val="3033218058"/>
      </p:ext>
    </p:extLst>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187624" y="764704"/>
          <a:ext cx="6840760"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5004048" y="2132855"/>
            <a:ext cx="3511301" cy="4044107"/>
          </a:xfrm>
        </p:spPr>
        <p:txBody>
          <a:bodyPr>
            <a:noAutofit/>
          </a:bodyPr>
          <a:lstStyle/>
          <a:p>
            <a:pPr algn="just">
              <a:buFont typeface="Wingdings" panose="05000000000000000000" pitchFamily="2" charset="2"/>
              <a:buChar char="q"/>
            </a:pPr>
            <a:r>
              <a:rPr lang="en-US" sz="2000" b="1" i="1" u="sng" dirty="0" err="1">
                <a:solidFill>
                  <a:srgbClr val="FF0000"/>
                </a:solidFill>
              </a:rPr>
              <a:t>ClassMcDonalds</a:t>
            </a:r>
            <a:r>
              <a:rPr lang="en-US" sz="2000" b="1" i="1" u="sng" dirty="0">
                <a:solidFill>
                  <a:srgbClr val="FF0000"/>
                </a:solidFill>
              </a:rPr>
              <a:t> inherits class </a:t>
            </a:r>
            <a:r>
              <a:rPr lang="en-US" sz="2000" b="1" i="1" u="sng" dirty="0" err="1">
                <a:solidFill>
                  <a:srgbClr val="FF0000"/>
                </a:solidFill>
              </a:rPr>
              <a:t>foodorder</a:t>
            </a:r>
            <a:r>
              <a:rPr lang="en-US" sz="2000" b="1" i="1" u="sng" dirty="0">
                <a:solidFill>
                  <a:srgbClr val="FF0000"/>
                </a:solidFill>
              </a:rPr>
              <a:t> means child class has access to generate bill method and price list</a:t>
            </a:r>
          </a:p>
          <a:p>
            <a:pPr algn="just">
              <a:buFont typeface="Wingdings" panose="05000000000000000000" pitchFamily="2" charset="2"/>
              <a:buChar char="q"/>
            </a:pPr>
            <a:r>
              <a:rPr lang="en-US" sz="2000" b="1" i="1" u="sng" dirty="0">
                <a:solidFill>
                  <a:srgbClr val="FF0000"/>
                </a:solidFill>
              </a:rPr>
              <a:t>Display menu then </a:t>
            </a:r>
            <a:r>
              <a:rPr lang="en-US" sz="2000" b="1" i="1" u="sng" dirty="0" err="1">
                <a:solidFill>
                  <a:srgbClr val="FF0000"/>
                </a:solidFill>
              </a:rPr>
              <a:t>ordermcd</a:t>
            </a:r>
            <a:r>
              <a:rPr lang="en-US" sz="2000" b="1" i="1" u="sng" dirty="0">
                <a:solidFill>
                  <a:srgbClr val="FF0000"/>
                </a:solidFill>
              </a:rPr>
              <a:t> methods are listed.</a:t>
            </a:r>
          </a:p>
          <a:p>
            <a:pPr algn="just">
              <a:buFont typeface="Wingdings" panose="05000000000000000000" pitchFamily="2" charset="2"/>
              <a:buChar char="q"/>
            </a:pPr>
            <a:r>
              <a:rPr lang="en-US" sz="2000" b="1" i="1" u="sng" dirty="0">
                <a:solidFill>
                  <a:srgbClr val="FF0000"/>
                </a:solidFill>
              </a:rPr>
              <a:t>The items and desired quantity selected add up to the total amount.</a:t>
            </a:r>
          </a:p>
        </p:txBody>
      </p:sp>
      <p:pic>
        <p:nvPicPr>
          <p:cNvPr id="2" name="Picture 1">
            <a:extLst>
              <a:ext uri="{FF2B5EF4-FFF2-40B4-BE49-F238E27FC236}">
                <a16:creationId xmlns:a16="http://schemas.microsoft.com/office/drawing/2014/main" id="{67E81F9E-9554-4840-A6CA-C59F6CE3124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504" y="160492"/>
            <a:ext cx="741512" cy="776377"/>
          </a:xfrm>
          <a:prstGeom prst="rect">
            <a:avLst/>
          </a:prstGeom>
        </p:spPr>
      </p:pic>
      <p:pic>
        <p:nvPicPr>
          <p:cNvPr id="5" name="Picture 4">
            <a:extLst>
              <a:ext uri="{FF2B5EF4-FFF2-40B4-BE49-F238E27FC236}">
                <a16:creationId xmlns:a16="http://schemas.microsoft.com/office/drawing/2014/main" id="{D0A1ABFC-AE90-4EE9-BAA9-5820F5EDC630}"/>
              </a:ext>
            </a:extLst>
          </p:cNvPr>
          <p:cNvPicPr>
            <a:picLocks noChangeAspect="1"/>
          </p:cNvPicPr>
          <p:nvPr/>
        </p:nvPicPr>
        <p:blipFill rotWithShape="1">
          <a:blip r:embed="rId8">
            <a:extLst>
              <a:ext uri="{28A0092B-C50C-407E-A947-70E740481C1C}">
                <a14:useLocalDpi xmlns:a14="http://schemas.microsoft.com/office/drawing/2010/main" val="0"/>
              </a:ext>
            </a:extLst>
          </a:blip>
          <a:srcRect l="25791" t="16832" b="13861"/>
          <a:stretch/>
        </p:blipFill>
        <p:spPr>
          <a:xfrm>
            <a:off x="5881914" y="132357"/>
            <a:ext cx="3152518" cy="548680"/>
          </a:xfrm>
          <a:prstGeom prst="rect">
            <a:avLst/>
          </a:prstGeom>
        </p:spPr>
      </p:pic>
      <p:pic>
        <p:nvPicPr>
          <p:cNvPr id="7" name="Picture 6">
            <a:extLst>
              <a:ext uri="{FF2B5EF4-FFF2-40B4-BE49-F238E27FC236}">
                <a16:creationId xmlns:a16="http://schemas.microsoft.com/office/drawing/2014/main" id="{1AC2193D-EB03-598A-91C2-147196AFA8C3}"/>
              </a:ext>
            </a:extLst>
          </p:cNvPr>
          <p:cNvPicPr>
            <a:picLocks noChangeAspect="1"/>
          </p:cNvPicPr>
          <p:nvPr/>
        </p:nvPicPr>
        <p:blipFill>
          <a:blip r:embed="rId9"/>
          <a:stretch>
            <a:fillRect/>
          </a:stretch>
        </p:blipFill>
        <p:spPr>
          <a:xfrm>
            <a:off x="251520" y="1800574"/>
            <a:ext cx="4752528" cy="4708668"/>
          </a:xfrm>
          <a:prstGeom prst="rect">
            <a:avLst/>
          </a:prstGeom>
        </p:spPr>
      </p:pic>
    </p:spTree>
    <p:extLst>
      <p:ext uri="{BB962C8B-B14F-4D97-AF65-F5344CB8AC3E}">
        <p14:creationId xmlns:p14="http://schemas.microsoft.com/office/powerpoint/2010/main" val="1004221085"/>
      </p:ext>
    </p:extLst>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187624" y="764704"/>
          <a:ext cx="6840760"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5004048" y="2132855"/>
            <a:ext cx="3511301" cy="5400601"/>
          </a:xfrm>
        </p:spPr>
        <p:txBody>
          <a:bodyPr>
            <a:noAutofit/>
          </a:bodyPr>
          <a:lstStyle/>
          <a:p>
            <a:pPr algn="just">
              <a:buFont typeface="Wingdings" panose="05000000000000000000" pitchFamily="2" charset="2"/>
              <a:buChar char="q"/>
            </a:pPr>
            <a:r>
              <a:rPr lang="en-US" sz="2400" b="1" i="1" u="sng" dirty="0">
                <a:solidFill>
                  <a:srgbClr val="FF0000"/>
                </a:solidFill>
              </a:rPr>
              <a:t>Switch case are used to get choice of items from the menu.</a:t>
            </a:r>
          </a:p>
          <a:p>
            <a:pPr algn="just">
              <a:buFont typeface="Wingdings" panose="05000000000000000000" pitchFamily="2" charset="2"/>
              <a:buChar char="q"/>
            </a:pPr>
            <a:r>
              <a:rPr lang="en-US" sz="2400" b="1" i="1" u="sng" dirty="0">
                <a:solidFill>
                  <a:srgbClr val="FF0000"/>
                </a:solidFill>
              </a:rPr>
              <a:t>Some items are </a:t>
            </a:r>
            <a:r>
              <a:rPr lang="en-US" sz="2400" b="1" i="1" u="sng" dirty="0" err="1">
                <a:solidFill>
                  <a:srgbClr val="FF0000"/>
                </a:solidFill>
              </a:rPr>
              <a:t>costumisable</a:t>
            </a:r>
            <a:r>
              <a:rPr lang="en-US" sz="2400" b="1" i="1" u="sng" dirty="0">
                <a:solidFill>
                  <a:srgbClr val="FF0000"/>
                </a:solidFill>
              </a:rPr>
              <a:t> with size options</a:t>
            </a:r>
          </a:p>
          <a:p>
            <a:pPr algn="just">
              <a:buFont typeface="Wingdings" panose="05000000000000000000" pitchFamily="2" charset="2"/>
              <a:buChar char="q"/>
            </a:pPr>
            <a:r>
              <a:rPr lang="en-US" sz="2400" b="1" i="1" u="sng" dirty="0">
                <a:solidFill>
                  <a:srgbClr val="FF0000"/>
                </a:solidFill>
              </a:rPr>
              <a:t>Small , medium ,large these are listed by if , else logic.</a:t>
            </a:r>
          </a:p>
          <a:p>
            <a:pPr algn="just">
              <a:buFont typeface="Wingdings" panose="05000000000000000000" pitchFamily="2" charset="2"/>
              <a:buChar char="q"/>
            </a:pPr>
            <a:r>
              <a:rPr lang="en-US" sz="2400" b="1" i="1" u="sng" dirty="0">
                <a:solidFill>
                  <a:srgbClr val="FF0000"/>
                </a:solidFill>
              </a:rPr>
              <a:t>With </a:t>
            </a:r>
            <a:r>
              <a:rPr lang="en-US" sz="2400" b="1" i="1" u="sng" dirty="0" err="1">
                <a:solidFill>
                  <a:srgbClr val="FF0000"/>
                </a:solidFill>
              </a:rPr>
              <a:t>equalsIgnoreCase</a:t>
            </a:r>
            <a:r>
              <a:rPr lang="en-US" sz="2400" b="1" i="1" u="sng" dirty="0">
                <a:solidFill>
                  <a:srgbClr val="FF0000"/>
                </a:solidFill>
              </a:rPr>
              <a:t> for easy input user experience for user.</a:t>
            </a:r>
          </a:p>
          <a:p>
            <a:pPr marL="0" indent="0" algn="just">
              <a:buNone/>
            </a:pPr>
            <a:endParaRPr lang="en-US" sz="2000" b="1" i="1" u="sng" dirty="0">
              <a:solidFill>
                <a:srgbClr val="FF0000"/>
              </a:solidFill>
            </a:endParaRPr>
          </a:p>
        </p:txBody>
      </p:sp>
      <p:pic>
        <p:nvPicPr>
          <p:cNvPr id="2" name="Picture 1">
            <a:extLst>
              <a:ext uri="{FF2B5EF4-FFF2-40B4-BE49-F238E27FC236}">
                <a16:creationId xmlns:a16="http://schemas.microsoft.com/office/drawing/2014/main" id="{67E81F9E-9554-4840-A6CA-C59F6CE3124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504" y="160492"/>
            <a:ext cx="741512" cy="776377"/>
          </a:xfrm>
          <a:prstGeom prst="rect">
            <a:avLst/>
          </a:prstGeom>
        </p:spPr>
      </p:pic>
      <p:pic>
        <p:nvPicPr>
          <p:cNvPr id="5" name="Picture 4">
            <a:extLst>
              <a:ext uri="{FF2B5EF4-FFF2-40B4-BE49-F238E27FC236}">
                <a16:creationId xmlns:a16="http://schemas.microsoft.com/office/drawing/2014/main" id="{D0A1ABFC-AE90-4EE9-BAA9-5820F5EDC630}"/>
              </a:ext>
            </a:extLst>
          </p:cNvPr>
          <p:cNvPicPr>
            <a:picLocks noChangeAspect="1"/>
          </p:cNvPicPr>
          <p:nvPr/>
        </p:nvPicPr>
        <p:blipFill rotWithShape="1">
          <a:blip r:embed="rId8">
            <a:extLst>
              <a:ext uri="{28A0092B-C50C-407E-A947-70E740481C1C}">
                <a14:useLocalDpi xmlns:a14="http://schemas.microsoft.com/office/drawing/2010/main" val="0"/>
              </a:ext>
            </a:extLst>
          </a:blip>
          <a:srcRect l="25791" t="16832" b="13861"/>
          <a:stretch/>
        </p:blipFill>
        <p:spPr>
          <a:xfrm>
            <a:off x="5881914" y="132357"/>
            <a:ext cx="3152518" cy="548680"/>
          </a:xfrm>
          <a:prstGeom prst="rect">
            <a:avLst/>
          </a:prstGeom>
        </p:spPr>
      </p:pic>
      <p:pic>
        <p:nvPicPr>
          <p:cNvPr id="8" name="Picture 7">
            <a:extLst>
              <a:ext uri="{FF2B5EF4-FFF2-40B4-BE49-F238E27FC236}">
                <a16:creationId xmlns:a16="http://schemas.microsoft.com/office/drawing/2014/main" id="{80065053-3327-C5D3-DD85-85174258109C}"/>
              </a:ext>
            </a:extLst>
          </p:cNvPr>
          <p:cNvPicPr>
            <a:picLocks noChangeAspect="1"/>
          </p:cNvPicPr>
          <p:nvPr/>
        </p:nvPicPr>
        <p:blipFill>
          <a:blip r:embed="rId9"/>
          <a:stretch>
            <a:fillRect/>
          </a:stretch>
        </p:blipFill>
        <p:spPr>
          <a:xfrm>
            <a:off x="388257" y="1784475"/>
            <a:ext cx="4183743" cy="4945809"/>
          </a:xfrm>
          <a:prstGeom prst="rect">
            <a:avLst/>
          </a:prstGeom>
        </p:spPr>
      </p:pic>
    </p:spTree>
    <p:extLst>
      <p:ext uri="{BB962C8B-B14F-4D97-AF65-F5344CB8AC3E}">
        <p14:creationId xmlns:p14="http://schemas.microsoft.com/office/powerpoint/2010/main" val="1697194946"/>
      </p:ext>
    </p:extLst>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187624" y="764704"/>
          <a:ext cx="6840760"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2915816" y="2132855"/>
            <a:ext cx="5599533" cy="5400601"/>
          </a:xfrm>
        </p:spPr>
        <p:txBody>
          <a:bodyPr>
            <a:noAutofit/>
          </a:bodyPr>
          <a:lstStyle/>
          <a:p>
            <a:pPr algn="just">
              <a:buFont typeface="Wingdings" panose="05000000000000000000" pitchFamily="2" charset="2"/>
              <a:buChar char="q"/>
            </a:pPr>
            <a:r>
              <a:rPr lang="en-US" sz="2400" b="1" i="1" u="sng" dirty="0">
                <a:solidFill>
                  <a:srgbClr val="FF0000"/>
                </a:solidFill>
              </a:rPr>
              <a:t>Main driver class or run class has child class as object as it has parents access also.</a:t>
            </a:r>
          </a:p>
          <a:p>
            <a:pPr algn="just">
              <a:buFont typeface="Wingdings" panose="05000000000000000000" pitchFamily="2" charset="2"/>
              <a:buChar char="q"/>
            </a:pPr>
            <a:endParaRPr lang="en-US" sz="2400" b="1" i="1" u="sng" dirty="0">
              <a:solidFill>
                <a:srgbClr val="FF0000"/>
              </a:solidFill>
            </a:endParaRPr>
          </a:p>
          <a:p>
            <a:pPr algn="just">
              <a:buFont typeface="Wingdings" panose="05000000000000000000" pitchFamily="2" charset="2"/>
              <a:buChar char="q"/>
            </a:pPr>
            <a:r>
              <a:rPr lang="en-US" sz="2400" b="1" i="1" u="sng" dirty="0">
                <a:solidFill>
                  <a:srgbClr val="FF0000"/>
                </a:solidFill>
              </a:rPr>
              <a:t>All the methods as per priorities are listed.</a:t>
            </a:r>
          </a:p>
          <a:p>
            <a:pPr algn="just">
              <a:buFont typeface="Wingdings" panose="05000000000000000000" pitchFamily="2" charset="2"/>
              <a:buChar char="q"/>
            </a:pPr>
            <a:endParaRPr lang="en-US" sz="2400" b="1" i="1" u="sng" dirty="0">
              <a:solidFill>
                <a:srgbClr val="FF0000"/>
              </a:solidFill>
            </a:endParaRPr>
          </a:p>
          <a:p>
            <a:pPr algn="just">
              <a:buFont typeface="Wingdings" panose="05000000000000000000" pitchFamily="2" charset="2"/>
              <a:buChar char="q"/>
            </a:pPr>
            <a:r>
              <a:rPr lang="en-US" sz="2400" b="1" i="1" u="sng" dirty="0">
                <a:solidFill>
                  <a:srgbClr val="FF0000"/>
                </a:solidFill>
              </a:rPr>
              <a:t>We have used inheritance to increase code </a:t>
            </a:r>
            <a:r>
              <a:rPr lang="en-US" sz="2400" b="1" i="1" u="sng" dirty="0" err="1">
                <a:solidFill>
                  <a:srgbClr val="FF0000"/>
                </a:solidFill>
              </a:rPr>
              <a:t>reusablity</a:t>
            </a:r>
            <a:endParaRPr lang="en-US" sz="2400" b="1" i="1" u="sng" dirty="0">
              <a:solidFill>
                <a:srgbClr val="FF0000"/>
              </a:solidFill>
            </a:endParaRPr>
          </a:p>
          <a:p>
            <a:pPr marL="0" indent="0" algn="just">
              <a:buNone/>
            </a:pPr>
            <a:endParaRPr lang="en-US" sz="2000" b="1" i="1" u="sng" dirty="0">
              <a:solidFill>
                <a:srgbClr val="FF0000"/>
              </a:solidFill>
            </a:endParaRPr>
          </a:p>
        </p:txBody>
      </p:sp>
      <p:pic>
        <p:nvPicPr>
          <p:cNvPr id="2" name="Picture 1">
            <a:extLst>
              <a:ext uri="{FF2B5EF4-FFF2-40B4-BE49-F238E27FC236}">
                <a16:creationId xmlns:a16="http://schemas.microsoft.com/office/drawing/2014/main" id="{67E81F9E-9554-4840-A6CA-C59F6CE3124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504" y="160492"/>
            <a:ext cx="741512" cy="776377"/>
          </a:xfrm>
          <a:prstGeom prst="rect">
            <a:avLst/>
          </a:prstGeom>
        </p:spPr>
      </p:pic>
      <p:pic>
        <p:nvPicPr>
          <p:cNvPr id="5" name="Picture 4">
            <a:extLst>
              <a:ext uri="{FF2B5EF4-FFF2-40B4-BE49-F238E27FC236}">
                <a16:creationId xmlns:a16="http://schemas.microsoft.com/office/drawing/2014/main" id="{D0A1ABFC-AE90-4EE9-BAA9-5820F5EDC630}"/>
              </a:ext>
            </a:extLst>
          </p:cNvPr>
          <p:cNvPicPr>
            <a:picLocks noChangeAspect="1"/>
          </p:cNvPicPr>
          <p:nvPr/>
        </p:nvPicPr>
        <p:blipFill rotWithShape="1">
          <a:blip r:embed="rId8">
            <a:extLst>
              <a:ext uri="{28A0092B-C50C-407E-A947-70E740481C1C}">
                <a14:useLocalDpi xmlns:a14="http://schemas.microsoft.com/office/drawing/2010/main" val="0"/>
              </a:ext>
            </a:extLst>
          </a:blip>
          <a:srcRect l="25791" t="16832" b="13861"/>
          <a:stretch/>
        </p:blipFill>
        <p:spPr>
          <a:xfrm>
            <a:off x="5881914" y="132357"/>
            <a:ext cx="3152518" cy="548680"/>
          </a:xfrm>
          <a:prstGeom prst="rect">
            <a:avLst/>
          </a:prstGeom>
        </p:spPr>
      </p:pic>
      <p:pic>
        <p:nvPicPr>
          <p:cNvPr id="7" name="Picture 6">
            <a:extLst>
              <a:ext uri="{FF2B5EF4-FFF2-40B4-BE49-F238E27FC236}">
                <a16:creationId xmlns:a16="http://schemas.microsoft.com/office/drawing/2014/main" id="{F6A4D6E6-7D04-2525-CA4F-87D781DF2FBA}"/>
              </a:ext>
            </a:extLst>
          </p:cNvPr>
          <p:cNvPicPr>
            <a:picLocks noChangeAspect="1"/>
          </p:cNvPicPr>
          <p:nvPr/>
        </p:nvPicPr>
        <p:blipFill>
          <a:blip r:embed="rId9"/>
          <a:stretch>
            <a:fillRect/>
          </a:stretch>
        </p:blipFill>
        <p:spPr>
          <a:xfrm>
            <a:off x="323528" y="1958213"/>
            <a:ext cx="2736304" cy="1902835"/>
          </a:xfrm>
          <a:prstGeom prst="rect">
            <a:avLst/>
          </a:prstGeom>
        </p:spPr>
      </p:pic>
    </p:spTree>
    <p:extLst>
      <p:ext uri="{BB962C8B-B14F-4D97-AF65-F5344CB8AC3E}">
        <p14:creationId xmlns:p14="http://schemas.microsoft.com/office/powerpoint/2010/main" val="2317540245"/>
      </p:ext>
    </p:extLst>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25E2B5-E27E-E149-0C26-634C0F7B0357}"/>
              </a:ext>
            </a:extLst>
          </p:cNvPr>
          <p:cNvSpPr/>
          <p:nvPr/>
        </p:nvSpPr>
        <p:spPr>
          <a:xfrm>
            <a:off x="107504" y="60750"/>
            <a:ext cx="892899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FF00"/>
                </a:solidFill>
              </a:rPr>
              <a:t>F</a:t>
            </a:r>
            <a:r>
              <a:rPr lang="en-IN" sz="2800" b="1" dirty="0">
                <a:solidFill>
                  <a:srgbClr val="FFFF00"/>
                </a:solidFill>
              </a:rPr>
              <a:t>LOW-CHART</a:t>
            </a:r>
          </a:p>
        </p:txBody>
      </p:sp>
      <p:sp>
        <p:nvSpPr>
          <p:cNvPr id="4" name="Oval 3">
            <a:extLst>
              <a:ext uri="{FF2B5EF4-FFF2-40B4-BE49-F238E27FC236}">
                <a16:creationId xmlns:a16="http://schemas.microsoft.com/office/drawing/2014/main" id="{B50AE1DA-1DC9-6D78-91D7-6CDB4DC1F392}"/>
              </a:ext>
            </a:extLst>
          </p:cNvPr>
          <p:cNvSpPr/>
          <p:nvPr/>
        </p:nvSpPr>
        <p:spPr>
          <a:xfrm>
            <a:off x="2233161" y="472816"/>
            <a:ext cx="1160039" cy="415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FFFF00"/>
                </a:solidFill>
              </a:rPr>
              <a:t>Start </a:t>
            </a:r>
          </a:p>
        </p:txBody>
      </p:sp>
      <p:sp>
        <p:nvSpPr>
          <p:cNvPr id="10" name="Oval 9">
            <a:extLst>
              <a:ext uri="{FF2B5EF4-FFF2-40B4-BE49-F238E27FC236}">
                <a16:creationId xmlns:a16="http://schemas.microsoft.com/office/drawing/2014/main" id="{FEB3CAE5-BD0E-210F-977B-6D3CDE2906DD}"/>
              </a:ext>
            </a:extLst>
          </p:cNvPr>
          <p:cNvSpPr/>
          <p:nvPr/>
        </p:nvSpPr>
        <p:spPr>
          <a:xfrm>
            <a:off x="5039031" y="6176766"/>
            <a:ext cx="109249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FF00"/>
                </a:solidFill>
              </a:rPr>
              <a:t>End</a:t>
            </a:r>
          </a:p>
        </p:txBody>
      </p:sp>
      <p:sp>
        <p:nvSpPr>
          <p:cNvPr id="16" name="Diamond 15">
            <a:extLst>
              <a:ext uri="{FF2B5EF4-FFF2-40B4-BE49-F238E27FC236}">
                <a16:creationId xmlns:a16="http://schemas.microsoft.com/office/drawing/2014/main" id="{7E3CFAD3-9008-D067-C372-607BBA31D5E9}"/>
              </a:ext>
            </a:extLst>
          </p:cNvPr>
          <p:cNvSpPr/>
          <p:nvPr/>
        </p:nvSpPr>
        <p:spPr>
          <a:xfrm>
            <a:off x="363282" y="4538851"/>
            <a:ext cx="1800200" cy="97818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FF00"/>
                </a:solidFill>
              </a:rPr>
              <a:t>D</a:t>
            </a:r>
            <a:r>
              <a:rPr lang="en-IN" sz="1000" dirty="0">
                <a:solidFill>
                  <a:srgbClr val="FFFF00"/>
                </a:solidFill>
              </a:rPr>
              <a:t>O YOU WISH TO ORDER ANYTHING ELSE ?</a:t>
            </a:r>
          </a:p>
        </p:txBody>
      </p:sp>
      <p:cxnSp>
        <p:nvCxnSpPr>
          <p:cNvPr id="29" name="Straight Arrow Connector 28">
            <a:extLst>
              <a:ext uri="{FF2B5EF4-FFF2-40B4-BE49-F238E27FC236}">
                <a16:creationId xmlns:a16="http://schemas.microsoft.com/office/drawing/2014/main" id="{B093FC21-1A4C-945E-8B64-AB92E338F1C3}"/>
              </a:ext>
            </a:extLst>
          </p:cNvPr>
          <p:cNvCxnSpPr>
            <a:cxnSpLocks/>
            <a:stCxn id="23" idx="3"/>
            <a:endCxn id="25" idx="0"/>
          </p:cNvCxnSpPr>
          <p:nvPr/>
        </p:nvCxnSpPr>
        <p:spPr>
          <a:xfrm>
            <a:off x="1355284" y="1819154"/>
            <a:ext cx="28690" cy="466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63E123F-1C19-08E7-AA9A-64EA942D159A}"/>
              </a:ext>
            </a:extLst>
          </p:cNvPr>
          <p:cNvCxnSpPr>
            <a:stCxn id="4" idx="4"/>
          </p:cNvCxnSpPr>
          <p:nvPr/>
        </p:nvCxnSpPr>
        <p:spPr>
          <a:xfrm flipH="1">
            <a:off x="2813180" y="888727"/>
            <a:ext cx="1" cy="390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ECBFB4-DF8A-0E23-EFC8-3EE50B6962B5}"/>
              </a:ext>
            </a:extLst>
          </p:cNvPr>
          <p:cNvCxnSpPr>
            <a:cxnSpLocks/>
          </p:cNvCxnSpPr>
          <p:nvPr/>
        </p:nvCxnSpPr>
        <p:spPr>
          <a:xfrm flipH="1">
            <a:off x="2057400" y="1272209"/>
            <a:ext cx="75578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Parallelogram 22">
            <a:extLst>
              <a:ext uri="{FF2B5EF4-FFF2-40B4-BE49-F238E27FC236}">
                <a16:creationId xmlns:a16="http://schemas.microsoft.com/office/drawing/2014/main" id="{4CC999F0-7405-76AE-DAE5-91BC8186BD13}"/>
              </a:ext>
            </a:extLst>
          </p:cNvPr>
          <p:cNvSpPr/>
          <p:nvPr/>
        </p:nvSpPr>
        <p:spPr>
          <a:xfrm>
            <a:off x="785393" y="1193712"/>
            <a:ext cx="1296142" cy="62544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rPr>
              <a:t>DISPLAY</a:t>
            </a:r>
          </a:p>
          <a:p>
            <a:pPr algn="ctr"/>
            <a:r>
              <a:rPr lang="en-US" sz="1400" dirty="0">
                <a:solidFill>
                  <a:srgbClr val="FFFF00"/>
                </a:solidFill>
              </a:rPr>
              <a:t>MAIN MENU</a:t>
            </a:r>
            <a:endParaRPr lang="en-IN" sz="1400" dirty="0">
              <a:solidFill>
                <a:srgbClr val="FFFF00"/>
              </a:solidFill>
            </a:endParaRPr>
          </a:p>
        </p:txBody>
      </p:sp>
      <p:sp>
        <p:nvSpPr>
          <p:cNvPr id="25" name="Parallelogram 24">
            <a:extLst>
              <a:ext uri="{FF2B5EF4-FFF2-40B4-BE49-F238E27FC236}">
                <a16:creationId xmlns:a16="http://schemas.microsoft.com/office/drawing/2014/main" id="{4B23BB6E-44C4-4ED6-BEEA-E62D80133BF7}"/>
              </a:ext>
            </a:extLst>
          </p:cNvPr>
          <p:cNvSpPr/>
          <p:nvPr/>
        </p:nvSpPr>
        <p:spPr>
          <a:xfrm>
            <a:off x="735903" y="2285490"/>
            <a:ext cx="1296142" cy="62544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FF00"/>
                </a:solidFill>
              </a:rPr>
              <a:t>ENTER YOUR CHOICE</a:t>
            </a:r>
          </a:p>
        </p:txBody>
      </p:sp>
      <p:sp>
        <p:nvSpPr>
          <p:cNvPr id="30" name="Parallelogram 29">
            <a:extLst>
              <a:ext uri="{FF2B5EF4-FFF2-40B4-BE49-F238E27FC236}">
                <a16:creationId xmlns:a16="http://schemas.microsoft.com/office/drawing/2014/main" id="{687340B4-1ACA-E58A-9E93-28773ABE36AC}"/>
              </a:ext>
            </a:extLst>
          </p:cNvPr>
          <p:cNvSpPr/>
          <p:nvPr/>
        </p:nvSpPr>
        <p:spPr>
          <a:xfrm>
            <a:off x="593758" y="3494425"/>
            <a:ext cx="1296142" cy="562471"/>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FF00"/>
                </a:solidFill>
              </a:rPr>
              <a:t>ENTER  QUANTITY</a:t>
            </a:r>
          </a:p>
        </p:txBody>
      </p:sp>
      <p:cxnSp>
        <p:nvCxnSpPr>
          <p:cNvPr id="32" name="Straight Arrow Connector 31">
            <a:extLst>
              <a:ext uri="{FF2B5EF4-FFF2-40B4-BE49-F238E27FC236}">
                <a16:creationId xmlns:a16="http://schemas.microsoft.com/office/drawing/2014/main" id="{2FD1A739-4F2E-C13D-F57B-35204450EE28}"/>
              </a:ext>
            </a:extLst>
          </p:cNvPr>
          <p:cNvCxnSpPr>
            <a:cxnSpLocks/>
            <a:stCxn id="25" idx="3"/>
            <a:endCxn id="30" idx="1"/>
          </p:cNvCxnSpPr>
          <p:nvPr/>
        </p:nvCxnSpPr>
        <p:spPr>
          <a:xfrm>
            <a:off x="1305794" y="2910932"/>
            <a:ext cx="6344" cy="583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814A8F9-28D6-6E3C-1D46-6D3C8B87FB68}"/>
              </a:ext>
            </a:extLst>
          </p:cNvPr>
          <p:cNvCxnSpPr>
            <a:cxnSpLocks/>
          </p:cNvCxnSpPr>
          <p:nvPr/>
        </p:nvCxnSpPr>
        <p:spPr>
          <a:xfrm>
            <a:off x="1268714" y="4085724"/>
            <a:ext cx="0" cy="438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989F33E2-4C60-E21B-E52F-143012B80DE2}"/>
              </a:ext>
            </a:extLst>
          </p:cNvPr>
          <p:cNvCxnSpPr>
            <a:cxnSpLocks/>
            <a:stCxn id="16" idx="3"/>
            <a:endCxn id="25" idx="2"/>
          </p:cNvCxnSpPr>
          <p:nvPr/>
        </p:nvCxnSpPr>
        <p:spPr>
          <a:xfrm flipH="1" flipV="1">
            <a:off x="1953865" y="2598211"/>
            <a:ext cx="209617" cy="2429734"/>
          </a:xfrm>
          <a:prstGeom prst="bentConnector3">
            <a:avLst>
              <a:gd name="adj1" fmla="val -10905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2A7DB41E-21C3-C66F-C1AC-B31B0A1A6F40}"/>
              </a:ext>
            </a:extLst>
          </p:cNvPr>
          <p:cNvCxnSpPr>
            <a:cxnSpLocks/>
            <a:stCxn id="16" idx="2"/>
          </p:cNvCxnSpPr>
          <p:nvPr/>
        </p:nvCxnSpPr>
        <p:spPr>
          <a:xfrm rot="5400000" flipH="1" flipV="1">
            <a:off x="812430" y="2261525"/>
            <a:ext cx="3706466" cy="2804562"/>
          </a:xfrm>
          <a:prstGeom prst="bentConnector3">
            <a:avLst>
              <a:gd name="adj1" fmla="val -6168"/>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Parallelogram 69">
            <a:extLst>
              <a:ext uri="{FF2B5EF4-FFF2-40B4-BE49-F238E27FC236}">
                <a16:creationId xmlns:a16="http://schemas.microsoft.com/office/drawing/2014/main" id="{59451DBC-9DB5-CC54-76F0-20B709CF740C}"/>
              </a:ext>
            </a:extLst>
          </p:cNvPr>
          <p:cNvSpPr/>
          <p:nvPr/>
        </p:nvSpPr>
        <p:spPr>
          <a:xfrm>
            <a:off x="3419874" y="1183759"/>
            <a:ext cx="1296142" cy="62544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rPr>
              <a:t>DISPLAY</a:t>
            </a:r>
          </a:p>
          <a:p>
            <a:pPr algn="ctr"/>
            <a:r>
              <a:rPr lang="en-US" sz="1400" dirty="0">
                <a:solidFill>
                  <a:srgbClr val="FFFF00"/>
                </a:solidFill>
              </a:rPr>
              <a:t>CAFÉ MENU</a:t>
            </a:r>
            <a:endParaRPr lang="en-IN" sz="1400" dirty="0">
              <a:solidFill>
                <a:srgbClr val="FFFF00"/>
              </a:solidFill>
            </a:endParaRPr>
          </a:p>
        </p:txBody>
      </p:sp>
      <p:sp>
        <p:nvSpPr>
          <p:cNvPr id="77" name="Parallelogram 76">
            <a:extLst>
              <a:ext uri="{FF2B5EF4-FFF2-40B4-BE49-F238E27FC236}">
                <a16:creationId xmlns:a16="http://schemas.microsoft.com/office/drawing/2014/main" id="{63496F58-F4B3-EBD6-869A-2103BBC0DCEF}"/>
              </a:ext>
            </a:extLst>
          </p:cNvPr>
          <p:cNvSpPr/>
          <p:nvPr/>
        </p:nvSpPr>
        <p:spPr>
          <a:xfrm>
            <a:off x="5150092" y="1193712"/>
            <a:ext cx="1296142" cy="62544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FF00"/>
                </a:solidFill>
              </a:rPr>
              <a:t>ENTER YOUR CHOICE</a:t>
            </a:r>
          </a:p>
        </p:txBody>
      </p:sp>
      <p:sp>
        <p:nvSpPr>
          <p:cNvPr id="79" name="Parallelogram 78">
            <a:extLst>
              <a:ext uri="{FF2B5EF4-FFF2-40B4-BE49-F238E27FC236}">
                <a16:creationId xmlns:a16="http://schemas.microsoft.com/office/drawing/2014/main" id="{43FB06F9-F126-9743-27DA-D03E5E149C0D}"/>
              </a:ext>
            </a:extLst>
          </p:cNvPr>
          <p:cNvSpPr/>
          <p:nvPr/>
        </p:nvSpPr>
        <p:spPr>
          <a:xfrm>
            <a:off x="4999377" y="2273011"/>
            <a:ext cx="1296142" cy="562471"/>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FF00"/>
                </a:solidFill>
              </a:rPr>
              <a:t>ENTER  QUANTITY</a:t>
            </a:r>
          </a:p>
        </p:txBody>
      </p:sp>
      <p:sp>
        <p:nvSpPr>
          <p:cNvPr id="81" name="Diamond 80">
            <a:extLst>
              <a:ext uri="{FF2B5EF4-FFF2-40B4-BE49-F238E27FC236}">
                <a16:creationId xmlns:a16="http://schemas.microsoft.com/office/drawing/2014/main" id="{C4CCC6AE-4955-1071-0FB6-24A0254B239C}"/>
              </a:ext>
            </a:extLst>
          </p:cNvPr>
          <p:cNvSpPr/>
          <p:nvPr/>
        </p:nvSpPr>
        <p:spPr>
          <a:xfrm>
            <a:off x="4737569" y="3325624"/>
            <a:ext cx="1800200" cy="97818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FF00"/>
                </a:solidFill>
              </a:rPr>
              <a:t>D</a:t>
            </a:r>
            <a:r>
              <a:rPr lang="en-IN" sz="1000" dirty="0">
                <a:solidFill>
                  <a:srgbClr val="FFFF00"/>
                </a:solidFill>
              </a:rPr>
              <a:t>O YOU WISH TO ORDER ANYTHING ELSE ?</a:t>
            </a:r>
          </a:p>
        </p:txBody>
      </p:sp>
      <p:cxnSp>
        <p:nvCxnSpPr>
          <p:cNvPr id="83" name="Straight Arrow Connector 82">
            <a:extLst>
              <a:ext uri="{FF2B5EF4-FFF2-40B4-BE49-F238E27FC236}">
                <a16:creationId xmlns:a16="http://schemas.microsoft.com/office/drawing/2014/main" id="{DDE56AB2-5E05-D9C9-6ECF-CE1D6D719B33}"/>
              </a:ext>
            </a:extLst>
          </p:cNvPr>
          <p:cNvCxnSpPr>
            <a:cxnSpLocks/>
            <a:stCxn id="70" idx="2"/>
            <a:endCxn id="77" idx="5"/>
          </p:cNvCxnSpPr>
          <p:nvPr/>
        </p:nvCxnSpPr>
        <p:spPr>
          <a:xfrm>
            <a:off x="4637836" y="1496480"/>
            <a:ext cx="590436" cy="9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68CEBF73-11FC-48DB-828C-653DB4FFCFEE}"/>
              </a:ext>
            </a:extLst>
          </p:cNvPr>
          <p:cNvCxnSpPr>
            <a:cxnSpLocks/>
            <a:stCxn id="77" idx="3"/>
            <a:endCxn id="79" idx="1"/>
          </p:cNvCxnSpPr>
          <p:nvPr/>
        </p:nvCxnSpPr>
        <p:spPr>
          <a:xfrm flipH="1">
            <a:off x="5717757" y="1819154"/>
            <a:ext cx="2226" cy="453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0F7EBB68-8943-9979-F67A-695038C94D06}"/>
              </a:ext>
            </a:extLst>
          </p:cNvPr>
          <p:cNvCxnSpPr>
            <a:cxnSpLocks/>
            <a:stCxn id="79" idx="4"/>
            <a:endCxn id="81" idx="0"/>
          </p:cNvCxnSpPr>
          <p:nvPr/>
        </p:nvCxnSpPr>
        <p:spPr>
          <a:xfrm flipH="1">
            <a:off x="5637669" y="2835482"/>
            <a:ext cx="9779" cy="490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2D6A9290-C358-79A5-3EAD-D33B3C2169B0}"/>
              </a:ext>
            </a:extLst>
          </p:cNvPr>
          <p:cNvCxnSpPr>
            <a:stCxn id="81" idx="3"/>
            <a:endCxn id="77" idx="2"/>
          </p:cNvCxnSpPr>
          <p:nvPr/>
        </p:nvCxnSpPr>
        <p:spPr>
          <a:xfrm flipH="1" flipV="1">
            <a:off x="6368054" y="1506433"/>
            <a:ext cx="169715" cy="2308285"/>
          </a:xfrm>
          <a:prstGeom prst="bentConnector3">
            <a:avLst>
              <a:gd name="adj1" fmla="val -13469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AA1C3CDB-03EE-3D64-8B1B-B1E2012DBA98}"/>
              </a:ext>
            </a:extLst>
          </p:cNvPr>
          <p:cNvCxnSpPr>
            <a:stCxn id="81" idx="2"/>
          </p:cNvCxnSpPr>
          <p:nvPr/>
        </p:nvCxnSpPr>
        <p:spPr>
          <a:xfrm>
            <a:off x="5637669" y="4303812"/>
            <a:ext cx="0" cy="724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Parallelogram 113">
            <a:extLst>
              <a:ext uri="{FF2B5EF4-FFF2-40B4-BE49-F238E27FC236}">
                <a16:creationId xmlns:a16="http://schemas.microsoft.com/office/drawing/2014/main" id="{9E979D11-CA5D-6EA0-6F6A-AC6C4204D756}"/>
              </a:ext>
            </a:extLst>
          </p:cNvPr>
          <p:cNvSpPr/>
          <p:nvPr/>
        </p:nvSpPr>
        <p:spPr>
          <a:xfrm>
            <a:off x="4937207" y="5027945"/>
            <a:ext cx="1296142" cy="62544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FF00"/>
                </a:solidFill>
              </a:rPr>
              <a:t>GENERATE BILL</a:t>
            </a:r>
          </a:p>
        </p:txBody>
      </p:sp>
      <p:cxnSp>
        <p:nvCxnSpPr>
          <p:cNvPr id="116" name="Straight Arrow Connector 115">
            <a:extLst>
              <a:ext uri="{FF2B5EF4-FFF2-40B4-BE49-F238E27FC236}">
                <a16:creationId xmlns:a16="http://schemas.microsoft.com/office/drawing/2014/main" id="{F767E8F3-1750-B952-2713-A6BC4238F9BD}"/>
              </a:ext>
            </a:extLst>
          </p:cNvPr>
          <p:cNvCxnSpPr>
            <a:cxnSpLocks/>
            <a:stCxn id="114" idx="4"/>
            <a:endCxn id="10" idx="0"/>
          </p:cNvCxnSpPr>
          <p:nvPr/>
        </p:nvCxnSpPr>
        <p:spPr>
          <a:xfrm>
            <a:off x="5585278" y="5653387"/>
            <a:ext cx="0" cy="523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7E81F9E-9554-4840-A6CA-C59F6CE312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24" y="564546"/>
            <a:ext cx="741512" cy="776377"/>
          </a:xfrm>
          <a:prstGeom prst="rect">
            <a:avLst/>
          </a:prstGeom>
        </p:spPr>
      </p:pic>
      <p:pic>
        <p:nvPicPr>
          <p:cNvPr id="5" name="Picture 4">
            <a:extLst>
              <a:ext uri="{FF2B5EF4-FFF2-40B4-BE49-F238E27FC236}">
                <a16:creationId xmlns:a16="http://schemas.microsoft.com/office/drawing/2014/main" id="{D0A1ABFC-AE90-4EE9-BAA9-5820F5EDC630}"/>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5807931" y="562894"/>
            <a:ext cx="3152518" cy="603849"/>
          </a:xfrm>
          <a:prstGeom prst="rect">
            <a:avLst/>
          </a:prstGeom>
        </p:spPr>
      </p:pic>
    </p:spTree>
    <p:extLst>
      <p:ext uri="{BB962C8B-B14F-4D97-AF65-F5344CB8AC3E}">
        <p14:creationId xmlns:p14="http://schemas.microsoft.com/office/powerpoint/2010/main" val="242846092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609544708"/>
              </p:ext>
            </p:extLst>
          </p:nvPr>
        </p:nvGraphicFramePr>
        <p:xfrm>
          <a:off x="1619672" y="692696"/>
          <a:ext cx="5688632" cy="720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628650" y="1700808"/>
            <a:ext cx="7886700" cy="4351338"/>
          </a:xfrm>
        </p:spPr>
        <p:txBody>
          <a:bodyPr>
            <a:normAutofit/>
          </a:bodyPr>
          <a:lstStyle/>
          <a:p>
            <a:pPr>
              <a:buFont typeface="Wingdings" pitchFamily="2" charset="2"/>
              <a:buChar char="Ø"/>
            </a:pPr>
            <a:r>
              <a:rPr lang="en-IN" sz="3200" b="1" i="1" u="sng" dirty="0"/>
              <a:t>It reduces human labour.</a:t>
            </a:r>
          </a:p>
          <a:p>
            <a:pPr>
              <a:buFont typeface="Wingdings" pitchFamily="2" charset="2"/>
              <a:buChar char="Ø"/>
            </a:pPr>
            <a:r>
              <a:rPr lang="en-IN" sz="3200" b="1" i="1" u="sng" dirty="0"/>
              <a:t>Saves extra operational cost.</a:t>
            </a:r>
          </a:p>
          <a:p>
            <a:pPr>
              <a:buFont typeface="Wingdings" pitchFamily="2" charset="2"/>
              <a:buChar char="Ø"/>
            </a:pPr>
            <a:r>
              <a:rPr lang="en-IN" sz="3200" b="1" i="1" u="sng" dirty="0"/>
              <a:t>Bills are always accurate.</a:t>
            </a:r>
          </a:p>
          <a:p>
            <a:pPr>
              <a:buFont typeface="Wingdings" pitchFamily="2" charset="2"/>
              <a:buChar char="Ø"/>
            </a:pPr>
            <a:r>
              <a:rPr lang="en-IN" sz="3200" b="1" i="1" u="sng" dirty="0"/>
              <a:t>Require only weekly </a:t>
            </a:r>
            <a:r>
              <a:rPr lang="en-IN" sz="3200" b="1" i="1" u="sng" dirty="0" err="1"/>
              <a:t>maintanances</a:t>
            </a:r>
            <a:r>
              <a:rPr lang="en-IN" sz="3200" b="1" i="1" u="sng" dirty="0"/>
              <a:t>.</a:t>
            </a:r>
          </a:p>
          <a:p>
            <a:pPr>
              <a:buFont typeface="Wingdings" pitchFamily="2" charset="2"/>
              <a:buChar char="Ø"/>
            </a:pPr>
            <a:r>
              <a:rPr lang="en-IN" sz="3200" b="1" i="1" u="sng" dirty="0"/>
              <a:t>It eliminates the manual data entry and calculation process.</a:t>
            </a:r>
          </a:p>
          <a:p>
            <a:pPr>
              <a:buFont typeface="Wingdings" pitchFamily="2" charset="2"/>
              <a:buChar char="Ø"/>
            </a:pPr>
            <a:r>
              <a:rPr lang="en-IN" sz="3200" b="1" i="1" u="sng" dirty="0"/>
              <a:t>You can easily calculate total bill of the customer.</a:t>
            </a:r>
          </a:p>
          <a:p>
            <a:pPr marL="0" indent="0">
              <a:buNone/>
            </a:pPr>
            <a:endParaRPr lang="en-US" sz="3200" b="1" i="0" u="sng" dirty="0">
              <a:solidFill>
                <a:srgbClr val="212529"/>
              </a:solidFill>
              <a:effectLst/>
              <a:highlight>
                <a:srgbClr val="FFFF00"/>
              </a:highlight>
              <a:latin typeface="Noto Sans" panose="020B0502040504020204" pitchFamily="34" charset="0"/>
            </a:endParaRPr>
          </a:p>
          <a:p>
            <a:pPr>
              <a:buFont typeface="Wingdings" pitchFamily="2" charset="2"/>
              <a:buChar char="Ø"/>
            </a:pPr>
            <a:endParaRPr lang="en-IN" sz="3200" b="1" i="1" u="sng" dirty="0">
              <a:solidFill>
                <a:schemeClr val="tx1">
                  <a:lumMod val="75000"/>
                </a:schemeClr>
              </a:solidFill>
            </a:endParaRPr>
          </a:p>
        </p:txBody>
      </p:sp>
      <p:pic>
        <p:nvPicPr>
          <p:cNvPr id="2" name="Picture 1">
            <a:extLst>
              <a:ext uri="{FF2B5EF4-FFF2-40B4-BE49-F238E27FC236}">
                <a16:creationId xmlns:a16="http://schemas.microsoft.com/office/drawing/2014/main" id="{67E81F9E-9554-4840-A6CA-C59F6CE3124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219" y="144780"/>
            <a:ext cx="741512" cy="776377"/>
          </a:xfrm>
          <a:prstGeom prst="rect">
            <a:avLst/>
          </a:prstGeom>
        </p:spPr>
      </p:pic>
      <p:pic>
        <p:nvPicPr>
          <p:cNvPr id="5" name="Picture 4">
            <a:extLst>
              <a:ext uri="{FF2B5EF4-FFF2-40B4-BE49-F238E27FC236}">
                <a16:creationId xmlns:a16="http://schemas.microsoft.com/office/drawing/2014/main" id="{D0A1ABFC-AE90-4EE9-BAA9-5820F5EDC630}"/>
              </a:ext>
            </a:extLst>
          </p:cNvPr>
          <p:cNvPicPr>
            <a:picLocks noChangeAspect="1"/>
          </p:cNvPicPr>
          <p:nvPr/>
        </p:nvPicPr>
        <p:blipFill rotWithShape="1">
          <a:blip r:embed="rId8">
            <a:extLst>
              <a:ext uri="{28A0092B-C50C-407E-A947-70E740481C1C}">
                <a14:useLocalDpi xmlns:a14="http://schemas.microsoft.com/office/drawing/2010/main" val="0"/>
              </a:ext>
            </a:extLst>
          </a:blip>
          <a:srcRect l="25791" t="16832" b="13861"/>
          <a:stretch/>
        </p:blipFill>
        <p:spPr>
          <a:xfrm>
            <a:off x="5920263" y="5080"/>
            <a:ext cx="3152518" cy="60384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99052273"/>
              </p:ext>
            </p:extLst>
          </p:nvPr>
        </p:nvGraphicFramePr>
        <p:xfrm>
          <a:off x="1157020" y="348367"/>
          <a:ext cx="6007268" cy="13524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457200" y="1772816"/>
            <a:ext cx="7886700" cy="4351338"/>
          </a:xfrm>
        </p:spPr>
        <p:txBody>
          <a:bodyPr>
            <a:normAutofit/>
          </a:bodyPr>
          <a:lstStyle/>
          <a:p>
            <a:pPr marL="0" indent="0">
              <a:buNone/>
            </a:pPr>
            <a:endParaRPr lang="en-US" sz="1600" b="0" i="0" dirty="0">
              <a:solidFill>
                <a:srgbClr val="212529"/>
              </a:solidFill>
              <a:effectLst/>
              <a:latin typeface="Noto Sans" panose="020B0502040504020204" pitchFamily="34" charset="0"/>
            </a:endParaRPr>
          </a:p>
          <a:p>
            <a:pPr>
              <a:buFont typeface="Wingdings" pitchFamily="2" charset="2"/>
              <a:buChar char="Ø"/>
            </a:pPr>
            <a:r>
              <a:rPr lang="en-IN" sz="4000" b="1" i="1" u="sng" dirty="0"/>
              <a:t>It is not effective all the time.</a:t>
            </a:r>
          </a:p>
          <a:p>
            <a:pPr>
              <a:buFont typeface="Wingdings" pitchFamily="2" charset="2"/>
              <a:buChar char="Ø"/>
            </a:pPr>
            <a:r>
              <a:rPr lang="en-IN" sz="4000" b="1" i="1" u="sng" dirty="0"/>
              <a:t>Technology illiteracy.</a:t>
            </a:r>
          </a:p>
          <a:p>
            <a:pPr>
              <a:buFont typeface="Wingdings" pitchFamily="2" charset="2"/>
              <a:buChar char="Ø"/>
            </a:pPr>
            <a:r>
              <a:rPr lang="en-IN" sz="4000" b="1" i="1" u="sng" dirty="0"/>
              <a:t>Security concerns.</a:t>
            </a:r>
          </a:p>
          <a:p>
            <a:pPr marL="0" indent="0">
              <a:buNone/>
            </a:pPr>
            <a:endParaRPr lang="en-IN" sz="2400" b="1" i="1" u="sng" dirty="0"/>
          </a:p>
          <a:p>
            <a:pPr marL="0" indent="0">
              <a:buNone/>
            </a:pPr>
            <a:endParaRPr lang="en-US" sz="2400" b="1" i="0" u="sng" dirty="0">
              <a:solidFill>
                <a:srgbClr val="212529"/>
              </a:solidFill>
              <a:effectLst/>
              <a:highlight>
                <a:srgbClr val="FFFF00"/>
              </a:highlight>
              <a:latin typeface="Noto Sans" panose="020B0502040504020204" pitchFamily="34" charset="0"/>
            </a:endParaRPr>
          </a:p>
          <a:p>
            <a:pPr marL="0" indent="0">
              <a:buNone/>
            </a:pPr>
            <a:endParaRPr lang="en-IN" sz="2400" b="1" i="1" u="sng" dirty="0">
              <a:solidFill>
                <a:schemeClr val="tx1">
                  <a:lumMod val="75000"/>
                </a:schemeClr>
              </a:solidFill>
            </a:endParaRPr>
          </a:p>
          <a:p>
            <a:pPr marL="0" indent="0">
              <a:buNone/>
            </a:pPr>
            <a:endParaRPr lang="en-IN" sz="2400" b="1" i="1" dirty="0"/>
          </a:p>
        </p:txBody>
      </p:sp>
      <p:pic>
        <p:nvPicPr>
          <p:cNvPr id="2" name="Picture 1">
            <a:extLst>
              <a:ext uri="{FF2B5EF4-FFF2-40B4-BE49-F238E27FC236}">
                <a16:creationId xmlns:a16="http://schemas.microsoft.com/office/drawing/2014/main" id="{67E81F9E-9554-4840-A6CA-C59F6CE3124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928" y="107999"/>
            <a:ext cx="741512" cy="776377"/>
          </a:xfrm>
          <a:prstGeom prst="rect">
            <a:avLst/>
          </a:prstGeom>
        </p:spPr>
      </p:pic>
      <p:pic>
        <p:nvPicPr>
          <p:cNvPr id="5" name="Picture 4">
            <a:extLst>
              <a:ext uri="{FF2B5EF4-FFF2-40B4-BE49-F238E27FC236}">
                <a16:creationId xmlns:a16="http://schemas.microsoft.com/office/drawing/2014/main" id="{D0A1ABFC-AE90-4EE9-BAA9-5820F5EDC630}"/>
              </a:ext>
            </a:extLst>
          </p:cNvPr>
          <p:cNvPicPr>
            <a:picLocks noChangeAspect="1"/>
          </p:cNvPicPr>
          <p:nvPr/>
        </p:nvPicPr>
        <p:blipFill rotWithShape="1">
          <a:blip r:embed="rId8">
            <a:extLst>
              <a:ext uri="{28A0092B-C50C-407E-A947-70E740481C1C}">
                <a14:useLocalDpi xmlns:a14="http://schemas.microsoft.com/office/drawing/2010/main" val="0"/>
              </a:ext>
            </a:extLst>
          </a:blip>
          <a:srcRect l="25791" t="16832" b="13861"/>
          <a:stretch/>
        </p:blipFill>
        <p:spPr>
          <a:xfrm>
            <a:off x="5968994" y="46442"/>
            <a:ext cx="3152518" cy="60384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
</file>

<file path=ppt/theme/theme1.xml><?xml version="1.0" encoding="utf-8"?>
<a:theme xmlns:a="http://schemas.openxmlformats.org/drawingml/2006/main" name="Office Theme">
  <a:themeElements>
    <a:clrScheme name="Custom 2">
      <a:dk1>
        <a:srgbClr val="FF0000"/>
      </a:dk1>
      <a:lt1>
        <a:sysClr val="window" lastClr="FFFFFF"/>
      </a:lt1>
      <a:dk2>
        <a:srgbClr val="455F51"/>
      </a:dk2>
      <a:lt2>
        <a:srgbClr val="E3DED1"/>
      </a:lt2>
      <a:accent1>
        <a:srgbClr val="BF0000"/>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 2013 - 2022</Template>
  <TotalTime>515</TotalTime>
  <Words>392</Words>
  <Application>Microsoft Office PowerPoint</Application>
  <PresentationFormat>On-screen Show (4:3)</PresentationFormat>
  <Paragraphs>61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Noto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Tirth Patel</cp:lastModifiedBy>
  <cp:revision>36</cp:revision>
  <dcterms:created xsi:type="dcterms:W3CDTF">2023-02-22T17:10:54Z</dcterms:created>
  <dcterms:modified xsi:type="dcterms:W3CDTF">2024-06-28T15:10:03Z</dcterms:modified>
</cp:coreProperties>
</file>