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7" r:id="rId7"/>
    <p:sldId id="269" r:id="rId8"/>
    <p:sldId id="263" r:id="rId9"/>
    <p:sldId id="25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547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invaders 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313" y="4462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: </a:t>
            </a:r>
            <a:r>
              <a:rPr lang="en-US" dirty="0" err="1"/>
              <a:t>patel</a:t>
            </a:r>
            <a:r>
              <a:rPr lang="en-US" dirty="0"/>
              <a:t> Tirth </a:t>
            </a:r>
            <a:r>
              <a:rPr lang="en-US" dirty="0" err="1"/>
              <a:t>rajeshkumar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Batch : A5</a:t>
            </a:r>
          </a:p>
          <a:p>
            <a:pPr marL="0" indent="0">
              <a:buNone/>
            </a:pPr>
            <a:r>
              <a:rPr lang="en-US" dirty="0"/>
              <a:t>Roll No : 164</a:t>
            </a:r>
          </a:p>
          <a:p>
            <a:pPr marL="0" indent="0">
              <a:buNone/>
            </a:pPr>
            <a:r>
              <a:rPr lang="en-US" dirty="0"/>
              <a:t>Enrollment No </a:t>
            </a:r>
            <a:r>
              <a:rPr lang="en-US"/>
              <a:t>:2021002170110119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F6BF7-804E-D1E1-BE52-D26F3CADA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313" y="4462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714203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5483-669F-5C05-96EC-EB712857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492895"/>
            <a:ext cx="10360501" cy="3671173"/>
          </a:xfrm>
        </p:spPr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The objective of Space Invaders, which was one of the earliest video games released,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to pan across a screen and shoot descending swarms of aliens, preventing them from reaching the bottom of the screen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It is viewed as a pioneer of modern gaming.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F8021-3D12-054A-5E46-9F6459EB3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313" y="4462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16089" cy="446532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The aliens should move toward the bottom once some time has passed.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The game should stop when the aliens touch the bottom edge.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The only possible directions for the player's ship to go are left or right.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A score counter should be included. If we hit the alien, players get an point.</a:t>
            </a:r>
            <a:endParaRPr lang="en-US" b="0" i="0" dirty="0">
              <a:solidFill>
                <a:srgbClr val="9AA0A6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BDC1C6"/>
              </a:solidFill>
              <a:effectLst/>
              <a:latin typeface="Google Sa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6F88EF-46D4-3415-7CF8-D472DD26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BDC1C6"/>
                </a:solidFill>
                <a:effectLst/>
                <a:latin typeface="Google Sans"/>
              </a:rPr>
              <a:t>Space Invaders game guidelines :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D4EFF8-02F2-DA53-664F-1E14FBABCA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313" y="4462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6D519-41CD-1040-B6E1-F0840CC5C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89" y="1268760"/>
            <a:ext cx="7689246" cy="5184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FD9C2-CD6F-2C00-FD2D-57D143520883}"/>
              </a:ext>
            </a:extLst>
          </p:cNvPr>
          <p:cNvSpPr txBox="1"/>
          <p:nvPr/>
        </p:nvSpPr>
        <p:spPr>
          <a:xfrm flipH="1">
            <a:off x="1341883" y="502961"/>
            <a:ext cx="398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 :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924C9-E296-8DCA-7874-D357D4E69B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313" y="4462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46140" y="2209801"/>
            <a:ext cx="6917508" cy="1579239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49658-6099-08BD-30C9-0B20671327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313" y="4462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22</TotalTime>
  <Words>136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Google Sans</vt:lpstr>
      <vt:lpstr>Tech 16x9</vt:lpstr>
      <vt:lpstr>Space invaders game</vt:lpstr>
      <vt:lpstr>PowerPoint Presentation</vt:lpstr>
      <vt:lpstr>Introduction </vt:lpstr>
      <vt:lpstr>Space Invaders game guidelines 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 game</dc:title>
  <dc:creator>vishwa patel</dc:creator>
  <cp:lastModifiedBy>Tirth Patel</cp:lastModifiedBy>
  <cp:revision>2</cp:revision>
  <dcterms:created xsi:type="dcterms:W3CDTF">2023-09-28T21:08:25Z</dcterms:created>
  <dcterms:modified xsi:type="dcterms:W3CDTF">2024-07-09T05:53:10Z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