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1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2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3A764C-4AC0-4797-AC99-3A92DF5F762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BCC551-E18F-495C-A5FC-61F4D1A15CC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rone.cloud/manual-attendance-syste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1F3B-4565-C753-C8DC-BBCCA320A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786685"/>
            <a:ext cx="7772400" cy="1636492"/>
          </a:xfrm>
        </p:spPr>
        <p:txBody>
          <a:bodyPr/>
          <a:lstStyle/>
          <a:p>
            <a:r>
              <a:rPr lang="en-IN" dirty="0"/>
              <a:t>Attendance system</a:t>
            </a:r>
            <a:br>
              <a:rPr lang="en-IN" dirty="0"/>
            </a:br>
            <a:r>
              <a:rPr lang="en-IN" sz="2800" dirty="0"/>
              <a:t>ESFP-1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18AC-620D-DA78-73B2-932413767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latin typeface="+mj-lt"/>
              </a:rPr>
              <a:t>Prepared By:-Tirth Patel</a:t>
            </a:r>
          </a:p>
          <a:p>
            <a:r>
              <a:rPr lang="en-US" sz="1400" b="1" dirty="0">
                <a:latin typeface="+mj-lt"/>
              </a:rPr>
              <a:t>Branch:-CBA</a:t>
            </a:r>
          </a:p>
          <a:p>
            <a:r>
              <a:rPr lang="en-US" sz="1400" b="1" dirty="0">
                <a:latin typeface="+mj-lt"/>
              </a:rPr>
              <a:t>Batch:-11</a:t>
            </a:r>
          </a:p>
          <a:p>
            <a:r>
              <a:rPr lang="en-US" sz="1400" b="1" dirty="0">
                <a:latin typeface="+mj-lt"/>
              </a:rPr>
              <a:t>PID:441</a:t>
            </a:r>
          </a:p>
          <a:p>
            <a:r>
              <a:rPr lang="en-US" sz="1400" b="1" dirty="0">
                <a:latin typeface="+mj-lt"/>
              </a:rPr>
              <a:t>Roll No:-CBA05 </a:t>
            </a:r>
          </a:p>
          <a:p>
            <a:endParaRPr lang="en-IN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7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C032-4CE1-64FC-21C3-FEB7FD26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traditional method for marking attendance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10F7-B269-D145-F322-12556D1D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It results in time theft</a:t>
            </a:r>
          </a:p>
          <a:p>
            <a:r>
              <a:rPr lang="en-IN" dirty="0"/>
              <a:t>2) It involves high possibilities of human error</a:t>
            </a:r>
          </a:p>
          <a:p>
            <a:r>
              <a:rPr lang="en-IN" dirty="0"/>
              <a:t>3) It consumes more time</a:t>
            </a:r>
          </a:p>
          <a:p>
            <a:r>
              <a:rPr lang="en-IN" dirty="0"/>
              <a:t>4) Incorrect entry of time</a:t>
            </a:r>
          </a:p>
          <a:p>
            <a:r>
              <a:rPr lang="en-IN" dirty="0"/>
              <a:t>5) Too much paperwork</a:t>
            </a:r>
          </a:p>
          <a:p>
            <a:r>
              <a:rPr lang="en-IN" dirty="0"/>
              <a:t>6) This system carries security issues and loss of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7188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90-44B0-71ED-2427-1E83157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 to resolve this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472E-476D-AA19-78F5-0F1E3D66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1) A digital web based solution which allows to overcome the problems caused by                        manual attendance system.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2) Attendance apps are the perfect all in one solution which tracks the data of the employee and manage attendance.</a:t>
            </a:r>
          </a:p>
          <a:p>
            <a:endParaRPr lang="en-IN" b="0" i="0" dirty="0">
              <a:solidFill>
                <a:srgbClr val="05AEDC"/>
              </a:solidFill>
              <a:effectLst/>
              <a:latin typeface="OpenSans-Semibold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3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BA6-BB0D-A7CB-1DB9-9EBE0DF0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1566-BA82-769D-1F9C-3032E5DF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It saves time</a:t>
            </a:r>
          </a:p>
          <a:p>
            <a:r>
              <a:rPr lang="en-IN" dirty="0"/>
              <a:t>2)it reduce costs and efforts</a:t>
            </a:r>
          </a:p>
          <a:p>
            <a:r>
              <a:rPr lang="en-IN" dirty="0"/>
              <a:t>3)On hand availability of status of each employee</a:t>
            </a:r>
          </a:p>
          <a:p>
            <a:r>
              <a:rPr lang="en-IN" dirty="0"/>
              <a:t>4) Security issues and loss of valuable information problem solved completely </a:t>
            </a:r>
          </a:p>
          <a:p>
            <a:r>
              <a:rPr lang="en-IN" dirty="0"/>
              <a:t>5) It solves the problem of time theft</a:t>
            </a:r>
          </a:p>
          <a:p>
            <a:r>
              <a:rPr lang="en-IN" dirty="0"/>
              <a:t>6)Transparent System</a:t>
            </a:r>
          </a:p>
        </p:txBody>
      </p:sp>
    </p:spTree>
    <p:extLst>
      <p:ext uri="{BB962C8B-B14F-4D97-AF65-F5344CB8AC3E}">
        <p14:creationId xmlns:p14="http://schemas.microsoft.com/office/powerpoint/2010/main" val="34212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A1B3-1B52-77B1-3655-7167F4AF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DCA6-3DE3-5071-9891-1A27C15F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100"/>
              <a:buNone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1).https://blog.camelohq.com/manual-attendance-vs-software/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100"/>
              <a:buNone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100"/>
              <a:buNone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2)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/>
              </a:rPr>
              <a:t>https://hrone.cloud/manual-attendance-system/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100"/>
              <a:buNone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100"/>
              <a:buNone/>
            </a:pPr>
            <a:r>
              <a:rPr lang="en-IN">
                <a:solidFill>
                  <a:schemeClr val="accent5">
                    <a:lumMod val="60000"/>
                    <a:lumOff val="40000"/>
                  </a:schemeClr>
                </a:solidFill>
              </a:rPr>
              <a:t>3) https://www.trume.in/automated-attendance-system/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8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206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Book Antiqua</vt:lpstr>
      <vt:lpstr>Calibri</vt:lpstr>
      <vt:lpstr>OpenSans-Semibold</vt:lpstr>
      <vt:lpstr>Tw Cen MT</vt:lpstr>
      <vt:lpstr>Tw Cen MT Condensed</vt:lpstr>
      <vt:lpstr>Wingdings 3</vt:lpstr>
      <vt:lpstr>Integral</vt:lpstr>
      <vt:lpstr>Attendance system ESFP-1</vt:lpstr>
      <vt:lpstr>Problems faced by traditional method for marking attendance</vt:lpstr>
      <vt:lpstr>Expected outcomes to resolve this problems</vt:lpstr>
      <vt:lpstr>Impact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OBJECT DETECTOR BASIC ELECTRONICs</dc:title>
  <dc:creator>Aayush Srivastav</dc:creator>
  <cp:lastModifiedBy>Tirth Patel</cp:lastModifiedBy>
  <cp:revision>3</cp:revision>
  <dcterms:created xsi:type="dcterms:W3CDTF">2022-12-30T12:29:03Z</dcterms:created>
  <dcterms:modified xsi:type="dcterms:W3CDTF">2023-01-19T20:07:27Z</dcterms:modified>
</cp:coreProperties>
</file>