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95" r:id="rId10"/>
    <p:sldId id="296" r:id="rId11"/>
  </p:sldIdLst>
  <p:sldSz cx="12192000" cy="6858000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45DB9C-7D7F-A989-1DAE-331BDB39FE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2CD34-38E7-DB4C-AB74-156D5F8556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A3F07B-A1AE-466E-B623-7FD040A62562}" type="datetimeFigureOut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B3C8F9-B03E-6062-A4EB-63711BE54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AF6CB2-BE06-5359-4799-71DCC804E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BF8B1-7496-AD02-84C3-46C282ED9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10D9C-6B12-9E0D-5FAB-ABF45EB64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B33C7FF-3413-4957-8AC7-6BFBD95838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80D0-CAE9-53CC-C4C4-B9D7AE43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2F17E-DEED-4B72-AA57-1EF613688771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9AFE-7F62-A820-9D22-C4185043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6F8B-D8B7-C4B6-9C03-720C5545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8F25E-0EA2-4AE0-9740-18D134DB8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6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CD1B-78DB-D761-66B5-7E967912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A259-1C2E-46BC-8DF9-C9C3627BF10B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2CA4-E6C1-9009-7D0D-ECB80D3E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E5D0-67DE-6D2A-EA54-177128A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A5115-7564-4D16-8090-817503FCD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AE353-18E2-D054-F1D0-63189E9C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0D2A4-CE1C-4446-AF56-9B9D2FC5457D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3BC7-CBD9-2D7D-7E12-A6B5662F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FFA5-4AC5-0864-A2B9-E7E9224E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3C26-CE8E-4B88-89AE-1E9DAB1A7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8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D5E6-B607-EE8C-33C2-3B14E061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C5F46-E442-4066-9F36-E761AE7482C8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6E3F-761B-1A89-D361-97184ECD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5275-4335-5506-E431-3BF57C95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71E45-131A-468B-A51C-7AE33C5D8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818D-3AD1-473B-4BBF-0A68B601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BD1EA-7C3B-4916-BF5D-83C3C33EA827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D3E4-42D2-C83A-8126-93A38FED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BA89-02EE-A8EA-6DC1-514B8BCC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5EBB7-4FE4-4D86-9D97-11507AF49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4DA0CE-414D-72AB-9029-E1CF0D06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1DAD-19D4-4636-93E3-21909F0C28E3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7F72E3-3A90-B488-93A4-72E34070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308EF7-4D3D-7D27-6642-BFA2949B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39DE-37BB-4F75-A4CE-1DEAD7FE5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6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D3D4F3-D8A9-C7F6-AB5F-AA59D7EE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30B58-1E44-4732-B045-0949C3FE5057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309680-ED4B-313D-CE83-6CFB852F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36AF41-1EDA-F0B2-7A02-C0FA666C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2192E-F02D-4D24-B468-EAAA8B23B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11CAF6-017E-4D4E-8253-880450F2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6D4F7-BAAC-43E2-B953-8C98B90C5597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F9182F-9D2A-378C-F64C-EA1592F2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52B932-A9A1-CCA5-0429-A3F92BCE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EEF18-AC62-46E5-A6C3-51B8A769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38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F88095-207F-D289-734A-AF3DCABA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5429-B574-489D-BD35-BFE805103CDE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D03029-3BEC-E9C8-6C0C-450FAD6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F3D8F2B-D2A3-7C2F-1222-E29D778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47C2A-9E59-4503-8D49-2625586F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4C3CC6-51D2-C72C-BD4C-D5A74CA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AE4D0-B506-47DB-9514-2DADE75EB9B7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603AD1-2B13-C763-E141-83AC2DE5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974542-C3DB-93F9-6E63-29E56D9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E70BA-FCF2-48B0-AA84-5208866101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A07860-50E3-81BB-DD41-7A729790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5FC32-CC20-496C-8424-25993EF26226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AB565E-F0D7-6F1F-BE50-8FF40D1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A74CD8-303B-ED95-494D-580BE67E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64D0-EC51-48B9-B73D-965F1289F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5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5FB3ABA-7FD9-F470-882D-8E23FB49D7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1D7079-81C6-C453-7D90-E7BA550200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C5F5-7736-6DA0-5C92-DD58ED4E8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900BC7-B89F-4EBD-8420-38618CF83D2C}" type="datetime1">
              <a:rPr lang="en-US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9F33-3682-81A2-D8E5-0BC63D77B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1659-0FF9-2628-8538-803C18458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5B6CEBD-44C3-4F35-8EED-430F1002D1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world-asia-india-59808770" TargetMode="External"/><Relationship Id="rId2" Type="http://schemas.openxmlformats.org/officeDocument/2006/relationships/hyperlink" Target="https://www.theguardian.com/world/2023/nov/03/delhi-india-air-quality-pollution-spike-world-health-organization-li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sofindia.indiatimes.com/topic/delhi-air-pol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28E2-A897-85E0-2104-BAEA0651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904"/>
            <a:ext cx="12192000" cy="1325563"/>
          </a:xfrm>
        </p:spPr>
        <p:txBody>
          <a:bodyPr/>
          <a:lstStyle/>
          <a:p>
            <a:pPr algn="ctr"/>
            <a:r>
              <a:rPr lang="en-IN" sz="6000" b="1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AIR POLLUTION IN DELHI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5FD7-9C2C-09C9-156C-6A32ED81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7BA9-DFE9-A021-13E4-590EA81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1872-6464-B241-FFFA-505B2EA6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1F2EAAC-04CA-C728-D128-8959BBD84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1716" y="1458467"/>
            <a:ext cx="5801784" cy="43465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A260AD74-1D49-71BF-75F2-D7C5F4C4B25B}"/>
              </a:ext>
            </a:extLst>
          </p:cNvPr>
          <p:cNvSpPr txBox="1">
            <a:spLocks/>
          </p:cNvSpPr>
          <p:nvPr/>
        </p:nvSpPr>
        <p:spPr bwMode="auto">
          <a:xfrm>
            <a:off x="7882128" y="2002536"/>
            <a:ext cx="4309872" cy="488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latin typeface="Bookman Old Style" panose="02050604050505020204" pitchFamily="18" charset="0"/>
              </a:rPr>
              <a:t>PRESENTED BY :- </a:t>
            </a:r>
          </a:p>
          <a:p>
            <a:pPr marL="0" indent="0" algn="ctr">
              <a:buNone/>
            </a:pPr>
            <a:r>
              <a:rPr lang="en-GB" sz="2400" dirty="0">
                <a:latin typeface="Bookman Old Style" panose="02050604050505020204" pitchFamily="18" charset="0"/>
              </a:rPr>
              <a:t>Tirthesh Jain</a:t>
            </a:r>
          </a:p>
          <a:p>
            <a:pPr marL="0" indent="0" algn="ctr">
              <a:buNone/>
            </a:pPr>
            <a:r>
              <a:rPr lang="en-GB" sz="2400" b="1" dirty="0">
                <a:latin typeface="Bookman Old Style" panose="02050604050505020204" pitchFamily="18" charset="0"/>
              </a:rPr>
              <a:t>STUDENT OF :- </a:t>
            </a:r>
          </a:p>
          <a:p>
            <a:pPr marL="0" indent="0" algn="ctr">
              <a:buNone/>
            </a:pPr>
            <a:r>
              <a:rPr lang="en-GB" sz="2400" dirty="0">
                <a:latin typeface="Bookman Old Style" panose="02050604050505020204" pitchFamily="18" charset="0"/>
              </a:rPr>
              <a:t>B.TECH (CSE) 4</a:t>
            </a:r>
            <a:r>
              <a:rPr lang="en-GB" sz="2400" baseline="30000" dirty="0">
                <a:latin typeface="Bookman Old Style" panose="02050604050505020204" pitchFamily="18" charset="0"/>
              </a:rPr>
              <a:t>th</a:t>
            </a:r>
            <a:r>
              <a:rPr lang="en-GB" sz="2400" dirty="0">
                <a:latin typeface="Bookman Old Style" panose="0205060405050502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sz="2400" dirty="0">
                <a:latin typeface="Bookman Old Style" panose="02050604050505020204" pitchFamily="18" charset="0"/>
              </a:rPr>
              <a:t>Semester</a:t>
            </a:r>
          </a:p>
          <a:p>
            <a:pPr marL="0" indent="0" algn="ctr">
              <a:buNone/>
            </a:pPr>
            <a:r>
              <a:rPr lang="en-GB" sz="2400" b="1" dirty="0">
                <a:latin typeface="Bookman Old Style" panose="02050604050505020204" pitchFamily="18" charset="0"/>
              </a:rPr>
              <a:t>PRESENTED TO :- </a:t>
            </a:r>
          </a:p>
          <a:p>
            <a:pPr marL="0" indent="0" algn="ctr">
              <a:buNone/>
            </a:pPr>
            <a:r>
              <a:rPr lang="en-GB" sz="2400" dirty="0">
                <a:latin typeface="Bookman Old Style" panose="02050604050505020204" pitchFamily="18" charset="0"/>
              </a:rPr>
              <a:t>Ms. Navneet Kaur</a:t>
            </a:r>
          </a:p>
          <a:p>
            <a:pPr marL="0" indent="0">
              <a:buNone/>
            </a:pPr>
            <a:endParaRPr lang="en-GB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5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2596-60E5-EF14-11B5-FA49E86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C681-2ADA-54DF-89E5-E6C6EB55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05F7-9775-60A9-3FDF-C424A54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82EB0CA-AEE4-A0C1-0216-A1AC62FBCB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218609"/>
            <a:ext cx="5926265" cy="60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2192000" cy="1325563"/>
          </a:xfrm>
        </p:spPr>
        <p:txBody>
          <a:bodyPr/>
          <a:lstStyle/>
          <a:p>
            <a:pPr algn="ctr"/>
            <a:r>
              <a:rPr lang="en-IN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AIR POLLUTION IN DELHI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D04D7-B0E2-F237-CF9D-885FA8B3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1" y="915670"/>
            <a:ext cx="9317037" cy="5541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2192000" cy="1325563"/>
          </a:xfrm>
        </p:spPr>
        <p:txBody>
          <a:bodyPr/>
          <a:lstStyle/>
          <a:p>
            <a:pPr algn="ctr"/>
            <a:r>
              <a:rPr lang="en-IN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STATS OF DELHI POLLUTION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 descr="Delhi air season's worst: Prepare for emergency, avoid outdoor activities,  says pollution body - India Today">
            <a:extLst>
              <a:ext uri="{FF2B5EF4-FFF2-40B4-BE49-F238E27FC236}">
                <a16:creationId xmlns:a16="http://schemas.microsoft.com/office/drawing/2014/main" id="{E43BFBE0-2A33-0BBB-39CE-3836B77A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941832"/>
            <a:ext cx="4967287" cy="5916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Pollution in Delhi cost 54,000 lives, Rs 58,000 crore in monetary losses:  Study | Delhi News - Times of India">
            <a:extLst>
              <a:ext uri="{FF2B5EF4-FFF2-40B4-BE49-F238E27FC236}">
                <a16:creationId xmlns:a16="http://schemas.microsoft.com/office/drawing/2014/main" id="{FA3A612C-A2F1-3322-C84C-FAC268E8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832"/>
            <a:ext cx="5715000" cy="5916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29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2192000" cy="1325563"/>
          </a:xfrm>
        </p:spPr>
        <p:txBody>
          <a:bodyPr/>
          <a:lstStyle/>
          <a:p>
            <a:pPr algn="ctr"/>
            <a:r>
              <a:rPr lang="en-US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CAUSES OF POLLUTION IN DELHI</a:t>
            </a:r>
            <a:endParaRPr lang="en-IN" sz="540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F0B0CB-84B2-0131-55CE-C819FA1D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5839"/>
            <a:ext cx="11430000" cy="54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3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2192000" cy="1325563"/>
          </a:xfrm>
        </p:spPr>
        <p:txBody>
          <a:bodyPr/>
          <a:lstStyle/>
          <a:p>
            <a:pPr algn="ctr"/>
            <a:r>
              <a:rPr lang="en-US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EFFECTS OF POLLUTION IN DELHI</a:t>
            </a:r>
            <a:endParaRPr lang="en-IN" sz="540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4098" name="Picture 2" descr="Clean Air Day 2022: Air pollution impacts every organ">
            <a:extLst>
              <a:ext uri="{FF2B5EF4-FFF2-40B4-BE49-F238E27FC236}">
                <a16:creationId xmlns:a16="http://schemas.microsoft.com/office/drawing/2014/main" id="{51EAD4D3-5C6B-1BD0-F0BE-41CBAC03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838883"/>
            <a:ext cx="10168128" cy="55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8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703"/>
            <a:ext cx="12192000" cy="1578452"/>
          </a:xfrm>
        </p:spPr>
        <p:txBody>
          <a:bodyPr/>
          <a:lstStyle/>
          <a:p>
            <a:pPr algn="ctr"/>
            <a:r>
              <a:rPr lang="en-IN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STEPS TO REDUCE POLLUTION IN DELHI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122" name="Picture 2" descr="Properties of Air and Air Pollution Notes | Science Olympiad Class 2">
            <a:extLst>
              <a:ext uri="{FF2B5EF4-FFF2-40B4-BE49-F238E27FC236}">
                <a16:creationId xmlns:a16="http://schemas.microsoft.com/office/drawing/2014/main" id="{349DDCDA-F65B-2BFB-B200-B63951BB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" y="156044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bout air pollution - Lancaster City Council">
            <a:extLst>
              <a:ext uri="{FF2B5EF4-FFF2-40B4-BE49-F238E27FC236}">
                <a16:creationId xmlns:a16="http://schemas.microsoft.com/office/drawing/2014/main" id="{8168F207-EB42-1BAA-E24F-08419084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53" y="2190843"/>
            <a:ext cx="7089648" cy="35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703"/>
            <a:ext cx="12192000" cy="1578452"/>
          </a:xfrm>
        </p:spPr>
        <p:txBody>
          <a:bodyPr/>
          <a:lstStyle/>
          <a:p>
            <a:pPr algn="ctr"/>
            <a:r>
              <a:rPr lang="en-US" sz="5400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FUTURE OF AIR POLLUTION IN DELHI</a:t>
            </a:r>
            <a:endParaRPr lang="en-IN" sz="540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146" name="Picture 2" descr="Viral: What Will New Delhi With Pollution Look Like in Future. Check  Shocking Photos Here">
            <a:extLst>
              <a:ext uri="{FF2B5EF4-FFF2-40B4-BE49-F238E27FC236}">
                <a16:creationId xmlns:a16="http://schemas.microsoft.com/office/drawing/2014/main" id="{A55C03B4-865D-D594-4491-9CA8B184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98448"/>
            <a:ext cx="10287000" cy="55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43-2995-DEF6-F213-D06E082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703"/>
            <a:ext cx="12192000" cy="1578452"/>
          </a:xfrm>
        </p:spPr>
        <p:txBody>
          <a:bodyPr/>
          <a:lstStyle/>
          <a:p>
            <a:pPr algn="ctr"/>
            <a:endParaRPr lang="en-IN" sz="5400" dirty="0"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893E-A463-FC77-3F1B-97ABCA5A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83D-FBF2-0A94-499C-FF76DB7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426B-6114-C392-B4D6-5F18669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172" name="Picture 4" descr="Conclusion Images – Browse 1,262,547 Stock Photos, Vectors, and Video |  Adobe Stock">
            <a:extLst>
              <a:ext uri="{FF2B5EF4-FFF2-40B4-BE49-F238E27FC236}">
                <a16:creationId xmlns:a16="http://schemas.microsoft.com/office/drawing/2014/main" id="{3678FCE7-0065-42CF-D351-49C0C9C5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08" y="-34703"/>
            <a:ext cx="12256008" cy="689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C777-9DC6-EB7D-DB14-ECB06C33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808A-026A-1E50-E204-8A96E916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999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0" u="none" strike="noStrike" dirty="0">
                <a:solidFill>
                  <a:srgbClr val="0563C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rlito"/>
                <a:cs typeface="Carlito"/>
                <a:hlinkClick r:id="rId2"/>
              </a:rPr>
              <a:t>https://www.theguardian.com/world/2023/nov/03/delhi-india-air-quality-pollution- spike-world-health-organization-limit</a:t>
            </a:r>
            <a:endParaRPr lang="en-IN" sz="2400" b="1" u="sng" dirty="0">
              <a:effectLst/>
              <a:uFill>
                <a:solidFill>
                  <a:srgbClr val="000000"/>
                </a:solidFill>
              </a:uFill>
              <a:latin typeface="Carlito"/>
              <a:ea typeface="Carlito"/>
              <a:cs typeface="Carlito"/>
            </a:endParaRPr>
          </a:p>
          <a:p>
            <a:pPr marL="63500">
              <a:lnSpc>
                <a:spcPct val="150000"/>
              </a:lnSpc>
              <a:spcAft>
                <a:spcPts val="0"/>
              </a:spcAft>
            </a:pPr>
            <a:r>
              <a:rPr lang="en-US" sz="2400" b="0" u="none" strike="noStrike" dirty="0">
                <a:solidFill>
                  <a:srgbClr val="0563C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rlito"/>
                <a:cs typeface="Carlito"/>
                <a:hlinkClick r:id="rId3"/>
              </a:rPr>
              <a:t>https://www.bbc.com/news/world-asia-india-59808770</a:t>
            </a:r>
            <a:endParaRPr lang="en-IN" sz="2400" b="1" u="sng" dirty="0">
              <a:effectLst/>
              <a:uFill>
                <a:solidFill>
                  <a:srgbClr val="000000"/>
                </a:solidFill>
              </a:uFill>
              <a:latin typeface="Carlito"/>
              <a:ea typeface="Carlito"/>
              <a:cs typeface="Carlito"/>
            </a:endParaRPr>
          </a:p>
          <a:p>
            <a:pPr marL="63500">
              <a:lnSpc>
                <a:spcPct val="150000"/>
              </a:lnSpc>
              <a:spcAft>
                <a:spcPts val="0"/>
              </a:spcAft>
            </a:pPr>
            <a:r>
              <a:rPr lang="en-US" sz="2400" b="0" u="none" strike="noStrike" dirty="0">
                <a:solidFill>
                  <a:srgbClr val="0563C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rlito"/>
                <a:cs typeface="Carlito"/>
                <a:hlinkClick r:id="rId4"/>
              </a:rPr>
              <a:t>https://timesofindia.indiatimes.com/topic/delhi-air-pollution</a:t>
            </a:r>
            <a:endParaRPr lang="en-IN" sz="2400" b="1" u="sng" dirty="0">
              <a:effectLst/>
              <a:uFill>
                <a:solidFill>
                  <a:srgbClr val="000000"/>
                </a:solidFill>
              </a:uFill>
              <a:latin typeface="Carlito"/>
              <a:ea typeface="Carlito"/>
              <a:cs typeface="Carli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80CD-6354-862C-12BF-4DA50AF6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C5F46-E442-4066-9F36-E761AE7482C8}" type="datetime1">
              <a:rPr lang="en-US" smtClean="0"/>
              <a:pPr>
                <a:defRPr/>
              </a:pPr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B649-A14C-A04A-4CEF-8F06AAC6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PUNJAB COLLEGE OF TECHNICAL EDUCATION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BB63-7F96-F680-83B1-7F0FFB23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1E45-131A-468B-A51C-7AE33C5D88C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5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562&quot;&gt;&lt;property id=&quot;20148&quot; value=&quot;5&quot;/&gt;&lt;property id=&quot;20300&quot; value=&quot;Slide 1&quot;/&gt;&lt;property id=&quot;20307&quot; value=&quot;284&quot;/&gt;&lt;/object&gt;&lt;object type=&quot;3&quot; unique_id=&quot;10564&quot;&gt;&lt;property id=&quot;20148&quot; value=&quot;5&quot;/&gt;&lt;property id=&quot;20300&quot; value=&quot;Slide 2&quot;/&gt;&lt;property id=&quot;20307&quot; value=&quot;2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Calibri bold</vt:lpstr>
      <vt:lpstr>Calibri Light</vt:lpstr>
      <vt:lpstr>Carlito</vt:lpstr>
      <vt:lpstr>Times New Roman</vt:lpstr>
      <vt:lpstr>Office Theme</vt:lpstr>
      <vt:lpstr>AIR POLLUTION IN DELHI</vt:lpstr>
      <vt:lpstr>AIR POLLUTION IN DELHI</vt:lpstr>
      <vt:lpstr>STATS OF DELHI POLLUTION</vt:lpstr>
      <vt:lpstr>CAUSES OF POLLUTION IN DELHI</vt:lpstr>
      <vt:lpstr>EFFECTS OF POLLUTION IN DELHI</vt:lpstr>
      <vt:lpstr>STEPS TO REDUCE POLLUTION IN DELHI</vt:lpstr>
      <vt:lpstr>FUTURE OF AIR POLLUTION IN DELHI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TENDENCY- MODE</dc:title>
  <dc:creator>Tirthesh Jain</dc:creator>
  <cp:lastModifiedBy>Tirthesh Jain</cp:lastModifiedBy>
  <cp:revision>248</cp:revision>
  <dcterms:created xsi:type="dcterms:W3CDTF">2020-03-27T07:21:10Z</dcterms:created>
  <dcterms:modified xsi:type="dcterms:W3CDTF">2024-03-10T16:29:07Z</dcterms:modified>
</cp:coreProperties>
</file>