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4d1584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4d1584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Capstone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Tirthraj Bhatt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8275" y="498975"/>
            <a:ext cx="8885100" cy="4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Problem: Develop a sales forecasting model for inventory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Question: Can we accurately predict sales quantity for each item in a business's inventory for        the upcoming quarter and year?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Dataset: Proprietary historical sales data with item details, quantities, and dates </a:t>
            </a:r>
            <a:r>
              <a:rPr lang="en"/>
              <a:t>coming</a:t>
            </a:r>
            <a:r>
              <a:rPr lang="en"/>
              <a:t> form the POS of Pizza Restaurant, 35k-45k rows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Motivation: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Business: Improve inventory management,overstock,understock and profitability.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Technical: Apply data science techniques to solve real-world business challenges.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