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CAE"/>
    <a:srgbClr val="E1F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1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2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4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4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4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4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4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4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B679A3-37AF-EBE6-BC94-AEB85CC7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chemeClr val="tx2">
                    <a:alpha val="80000"/>
                  </a:schemeClr>
                </a:solidFill>
              </a:rPr>
              <a:t>Cognitive Document Translation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695EA-40F4-D6E4-D496-FD2EDD3AD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With Azure Service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171E95-94D8-BAC4-9C20-C5F2A17E8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r="1" b="1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1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BD2C-E256-BFB4-A184-24EE7F14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5" y="1122305"/>
            <a:ext cx="3135854" cy="634116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024D2-D239-EB85-D01A-CA0358611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29" y="25470"/>
            <a:ext cx="7001812" cy="68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BB99BD-D4DF-05A0-AADD-E4E176AB8560}"/>
              </a:ext>
            </a:extLst>
          </p:cNvPr>
          <p:cNvSpPr/>
          <p:nvPr/>
        </p:nvSpPr>
        <p:spPr>
          <a:xfrm>
            <a:off x="471326" y="4745249"/>
            <a:ext cx="207446" cy="178693"/>
          </a:xfrm>
          <a:prstGeom prst="rect">
            <a:avLst/>
          </a:prstGeom>
          <a:solidFill>
            <a:srgbClr val="B8D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F97021-BFBB-C5F0-EDCC-D08D494DEBFA}"/>
              </a:ext>
            </a:extLst>
          </p:cNvPr>
          <p:cNvSpPr/>
          <p:nvPr/>
        </p:nvSpPr>
        <p:spPr>
          <a:xfrm>
            <a:off x="471326" y="5290612"/>
            <a:ext cx="207446" cy="178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933A3-5855-0885-A194-D3DC0816AB98}"/>
              </a:ext>
            </a:extLst>
          </p:cNvPr>
          <p:cNvSpPr txBox="1"/>
          <p:nvPr/>
        </p:nvSpPr>
        <p:spPr>
          <a:xfrm>
            <a:off x="692329" y="4699999"/>
            <a:ext cx="1866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Modules implemented with code in github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85AA8-5B3B-53BF-7225-6BB8E2671F5C}"/>
              </a:ext>
            </a:extLst>
          </p:cNvPr>
          <p:cNvSpPr txBox="1"/>
          <p:nvPr/>
        </p:nvSpPr>
        <p:spPr>
          <a:xfrm>
            <a:off x="692329" y="5236631"/>
            <a:ext cx="204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Modules not yet implemented (Logic App, Vendor App)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FBD4D-904F-BCE7-BBEE-8FF13EED41C6}"/>
              </a:ext>
            </a:extLst>
          </p:cNvPr>
          <p:cNvSpPr txBox="1"/>
          <p:nvPr/>
        </p:nvSpPr>
        <p:spPr>
          <a:xfrm>
            <a:off x="354005" y="2761421"/>
            <a:ext cx="313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effectLst/>
                <a:latin typeface="-apple-system"/>
              </a:rPr>
              <a:t>The Application automatically kick start translation upon arrival of new documents in Blob Store, keep links and records of original &amp; translated documents in Cosmos DB and display information in a Spring Boot Web App in Azure App Service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6010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Avenir Next LT Pro</vt:lpstr>
      <vt:lpstr>Posterama</vt:lpstr>
      <vt:lpstr>SineVTI</vt:lpstr>
      <vt:lpstr>Cognitive Document Translation Application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Document Translation Application</dc:title>
  <dc:creator>Tirthankar Barari (TR)</dc:creator>
  <cp:lastModifiedBy>Tirthankar Barari (TR)</cp:lastModifiedBy>
  <cp:revision>1</cp:revision>
  <dcterms:created xsi:type="dcterms:W3CDTF">2022-05-23T18:29:47Z</dcterms:created>
  <dcterms:modified xsi:type="dcterms:W3CDTF">2022-05-23T19:54:32Z</dcterms:modified>
</cp:coreProperties>
</file>